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71" r:id="rId3"/>
    <p:sldId id="272" r:id="rId4"/>
    <p:sldId id="286" r:id="rId5"/>
    <p:sldId id="287" r:id="rId6"/>
    <p:sldId id="290" r:id="rId7"/>
    <p:sldId id="291" r:id="rId8"/>
    <p:sldId id="268" r:id="rId9"/>
    <p:sldId id="289" r:id="rId10"/>
    <p:sldId id="292" r:id="rId11"/>
    <p:sldId id="297" r:id="rId12"/>
    <p:sldId id="302" r:id="rId13"/>
    <p:sldId id="298" r:id="rId14"/>
    <p:sldId id="265" r:id="rId15"/>
    <p:sldId id="264" r:id="rId16"/>
    <p:sldId id="301" r:id="rId17"/>
    <p:sldId id="293" r:id="rId18"/>
    <p:sldId id="288" r:id="rId19"/>
    <p:sldId id="294" r:id="rId20"/>
    <p:sldId id="295" r:id="rId21"/>
    <p:sldId id="296" r:id="rId22"/>
    <p:sldId id="273" r:id="rId23"/>
    <p:sldId id="279" r:id="rId24"/>
    <p:sldId id="278" r:id="rId25"/>
    <p:sldId id="280" r:id="rId26"/>
    <p:sldId id="282" r:id="rId27"/>
    <p:sldId id="261" r:id="rId28"/>
    <p:sldId id="267"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7A81FF"/>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599"/>
    <p:restoredTop sz="94674"/>
  </p:normalViewPr>
  <p:slideViewPr>
    <p:cSldViewPr snapToGrid="0">
      <p:cViewPr varScale="1">
        <p:scale>
          <a:sx n="119" d="100"/>
          <a:sy n="119" d="100"/>
        </p:scale>
        <p:origin x="143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13" d="100"/>
          <a:sy n="113" d="100"/>
        </p:scale>
        <p:origin x="508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6BDCEF-E00E-DB49-9929-03640B20FFB7}" type="doc">
      <dgm:prSet loTypeId="urn:microsoft.com/office/officeart/2005/8/layout/chart3" loCatId="" qsTypeId="urn:microsoft.com/office/officeart/2005/8/quickstyle/simple4" qsCatId="simple" csTypeId="urn:microsoft.com/office/officeart/2005/8/colors/accent1_2" csCatId="accent1" phldr="1"/>
      <dgm:spPr/>
    </dgm:pt>
    <dgm:pt modelId="{1B21493B-6BB1-EE43-A767-422EFB1B9E03}">
      <dgm:prSet phldrT="[Text]"/>
      <dgm:spPr/>
      <dgm:t>
        <a:bodyPr/>
        <a:lstStyle/>
        <a:p>
          <a:r>
            <a:rPr lang="en-US" dirty="0"/>
            <a:t>Conceptual Understanding</a:t>
          </a:r>
        </a:p>
      </dgm:t>
    </dgm:pt>
    <dgm:pt modelId="{4D1A1DB0-1DF4-204F-ACE3-F7143CC4235D}" type="parTrans" cxnId="{BF3985CE-08E6-C349-A20E-EB1263D00808}">
      <dgm:prSet/>
      <dgm:spPr/>
      <dgm:t>
        <a:bodyPr/>
        <a:lstStyle/>
        <a:p>
          <a:endParaRPr lang="en-US"/>
        </a:p>
      </dgm:t>
    </dgm:pt>
    <dgm:pt modelId="{7295FF81-1E56-D94A-95EB-E4F85F7326F7}" type="sibTrans" cxnId="{BF3985CE-08E6-C349-A20E-EB1263D00808}">
      <dgm:prSet/>
      <dgm:spPr/>
      <dgm:t>
        <a:bodyPr/>
        <a:lstStyle/>
        <a:p>
          <a:endParaRPr lang="en-US"/>
        </a:p>
      </dgm:t>
    </dgm:pt>
    <dgm:pt modelId="{2345EF3E-5CEA-934C-AEAC-D357AF471D3C}">
      <dgm:prSet phldrT="[Text]"/>
      <dgm:spPr/>
      <dgm:t>
        <a:bodyPr/>
        <a:lstStyle/>
        <a:p>
          <a:r>
            <a:rPr lang="en-US" dirty="0"/>
            <a:t>Application</a:t>
          </a:r>
        </a:p>
      </dgm:t>
    </dgm:pt>
    <dgm:pt modelId="{B429140A-09A4-7142-AEB0-565018CE59B8}" type="parTrans" cxnId="{CE4F2CF8-A1B3-C24C-AD42-FC7D1AB69044}">
      <dgm:prSet/>
      <dgm:spPr/>
      <dgm:t>
        <a:bodyPr/>
        <a:lstStyle/>
        <a:p>
          <a:endParaRPr lang="en-US"/>
        </a:p>
      </dgm:t>
    </dgm:pt>
    <dgm:pt modelId="{E63CAD3E-3343-7D43-B67D-2C1DAFEB86A5}" type="sibTrans" cxnId="{CE4F2CF8-A1B3-C24C-AD42-FC7D1AB69044}">
      <dgm:prSet/>
      <dgm:spPr/>
      <dgm:t>
        <a:bodyPr/>
        <a:lstStyle/>
        <a:p>
          <a:endParaRPr lang="en-US"/>
        </a:p>
      </dgm:t>
    </dgm:pt>
    <dgm:pt modelId="{59C3679D-A3C8-114A-8394-F2598B3FE0AF}">
      <dgm:prSet phldrT="[Text]"/>
      <dgm:spPr/>
      <dgm:t>
        <a:bodyPr/>
        <a:lstStyle/>
        <a:p>
          <a:r>
            <a:rPr lang="en-US" dirty="0"/>
            <a:t>Procedural and Skill Fluency</a:t>
          </a:r>
        </a:p>
      </dgm:t>
    </dgm:pt>
    <dgm:pt modelId="{3A677416-E67F-544F-ACEC-4786C53C2B4C}" type="parTrans" cxnId="{4A715464-60F5-7445-B80F-896D57FA7122}">
      <dgm:prSet/>
      <dgm:spPr/>
      <dgm:t>
        <a:bodyPr/>
        <a:lstStyle/>
        <a:p>
          <a:endParaRPr lang="en-US"/>
        </a:p>
      </dgm:t>
    </dgm:pt>
    <dgm:pt modelId="{80E9F26E-2E9D-E74C-BF55-E6CF236E7F07}" type="sibTrans" cxnId="{4A715464-60F5-7445-B80F-896D57FA7122}">
      <dgm:prSet/>
      <dgm:spPr/>
      <dgm:t>
        <a:bodyPr/>
        <a:lstStyle/>
        <a:p>
          <a:endParaRPr lang="en-US"/>
        </a:p>
      </dgm:t>
    </dgm:pt>
    <dgm:pt modelId="{8C6432E5-4F81-6D46-8DF6-7D5F25E2ED18}" type="pres">
      <dgm:prSet presAssocID="{816BDCEF-E00E-DB49-9929-03640B20FFB7}" presName="compositeShape" presStyleCnt="0">
        <dgm:presLayoutVars>
          <dgm:chMax val="7"/>
          <dgm:dir/>
          <dgm:resizeHandles val="exact"/>
        </dgm:presLayoutVars>
      </dgm:prSet>
      <dgm:spPr/>
    </dgm:pt>
    <dgm:pt modelId="{EA9DF215-5345-8A49-B185-F0773031A735}" type="pres">
      <dgm:prSet presAssocID="{816BDCEF-E00E-DB49-9929-03640B20FFB7}" presName="wedge1" presStyleLbl="node1" presStyleIdx="0" presStyleCnt="3"/>
      <dgm:spPr/>
    </dgm:pt>
    <dgm:pt modelId="{892097B8-A032-9746-8113-2F7336DE9F2A}" type="pres">
      <dgm:prSet presAssocID="{816BDCEF-E00E-DB49-9929-03640B20FFB7}" presName="wedge1Tx" presStyleLbl="node1" presStyleIdx="0" presStyleCnt="3">
        <dgm:presLayoutVars>
          <dgm:chMax val="0"/>
          <dgm:chPref val="0"/>
          <dgm:bulletEnabled val="1"/>
        </dgm:presLayoutVars>
      </dgm:prSet>
      <dgm:spPr/>
    </dgm:pt>
    <dgm:pt modelId="{A40478FE-D852-B64B-85CD-6FA7B967029B}" type="pres">
      <dgm:prSet presAssocID="{816BDCEF-E00E-DB49-9929-03640B20FFB7}" presName="wedge2" presStyleLbl="node1" presStyleIdx="1" presStyleCnt="3"/>
      <dgm:spPr/>
    </dgm:pt>
    <dgm:pt modelId="{381899A1-E5B9-5B45-9156-8801645C5664}" type="pres">
      <dgm:prSet presAssocID="{816BDCEF-E00E-DB49-9929-03640B20FFB7}" presName="wedge2Tx" presStyleLbl="node1" presStyleIdx="1" presStyleCnt="3">
        <dgm:presLayoutVars>
          <dgm:chMax val="0"/>
          <dgm:chPref val="0"/>
          <dgm:bulletEnabled val="1"/>
        </dgm:presLayoutVars>
      </dgm:prSet>
      <dgm:spPr/>
    </dgm:pt>
    <dgm:pt modelId="{3616E985-1753-854A-82C5-296EB65F7EA1}" type="pres">
      <dgm:prSet presAssocID="{816BDCEF-E00E-DB49-9929-03640B20FFB7}" presName="wedge3" presStyleLbl="node1" presStyleIdx="2" presStyleCnt="3"/>
      <dgm:spPr/>
    </dgm:pt>
    <dgm:pt modelId="{1219F87C-5388-7847-A01E-F7E80928EBD5}" type="pres">
      <dgm:prSet presAssocID="{816BDCEF-E00E-DB49-9929-03640B20FFB7}" presName="wedge3Tx" presStyleLbl="node1" presStyleIdx="2" presStyleCnt="3">
        <dgm:presLayoutVars>
          <dgm:chMax val="0"/>
          <dgm:chPref val="0"/>
          <dgm:bulletEnabled val="1"/>
        </dgm:presLayoutVars>
      </dgm:prSet>
      <dgm:spPr/>
    </dgm:pt>
  </dgm:ptLst>
  <dgm:cxnLst>
    <dgm:cxn modelId="{CCFABE0B-FE54-D142-8804-839048744C06}" type="presOf" srcId="{59C3679D-A3C8-114A-8394-F2598B3FE0AF}" destId="{1219F87C-5388-7847-A01E-F7E80928EBD5}" srcOrd="1" destOrd="0" presId="urn:microsoft.com/office/officeart/2005/8/layout/chart3"/>
    <dgm:cxn modelId="{4CE8375D-123E-9245-B0E8-B9A352B1F127}" type="presOf" srcId="{1B21493B-6BB1-EE43-A767-422EFB1B9E03}" destId="{892097B8-A032-9746-8113-2F7336DE9F2A}" srcOrd="1" destOrd="0" presId="urn:microsoft.com/office/officeart/2005/8/layout/chart3"/>
    <dgm:cxn modelId="{4A715464-60F5-7445-B80F-896D57FA7122}" srcId="{816BDCEF-E00E-DB49-9929-03640B20FFB7}" destId="{59C3679D-A3C8-114A-8394-F2598B3FE0AF}" srcOrd="2" destOrd="0" parTransId="{3A677416-E67F-544F-ACEC-4786C53C2B4C}" sibTransId="{80E9F26E-2E9D-E74C-BF55-E6CF236E7F07}"/>
    <dgm:cxn modelId="{C9D6E58D-193D-FC46-8C95-62B6A64E9388}" type="presOf" srcId="{1B21493B-6BB1-EE43-A767-422EFB1B9E03}" destId="{EA9DF215-5345-8A49-B185-F0773031A735}" srcOrd="0" destOrd="0" presId="urn:microsoft.com/office/officeart/2005/8/layout/chart3"/>
    <dgm:cxn modelId="{F52C558F-E045-2E41-9D24-93BC990DFC88}" type="presOf" srcId="{2345EF3E-5CEA-934C-AEAC-D357AF471D3C}" destId="{381899A1-E5B9-5B45-9156-8801645C5664}" srcOrd="1" destOrd="0" presId="urn:microsoft.com/office/officeart/2005/8/layout/chart3"/>
    <dgm:cxn modelId="{79F864CA-7357-2149-84F5-E5E47349F839}" type="presOf" srcId="{2345EF3E-5CEA-934C-AEAC-D357AF471D3C}" destId="{A40478FE-D852-B64B-85CD-6FA7B967029B}" srcOrd="0" destOrd="0" presId="urn:microsoft.com/office/officeart/2005/8/layout/chart3"/>
    <dgm:cxn modelId="{0C3A27CD-8B6F-E64C-BE5A-D422FB8D242D}" type="presOf" srcId="{816BDCEF-E00E-DB49-9929-03640B20FFB7}" destId="{8C6432E5-4F81-6D46-8DF6-7D5F25E2ED18}" srcOrd="0" destOrd="0" presId="urn:microsoft.com/office/officeart/2005/8/layout/chart3"/>
    <dgm:cxn modelId="{BF3985CE-08E6-C349-A20E-EB1263D00808}" srcId="{816BDCEF-E00E-DB49-9929-03640B20FFB7}" destId="{1B21493B-6BB1-EE43-A767-422EFB1B9E03}" srcOrd="0" destOrd="0" parTransId="{4D1A1DB0-1DF4-204F-ACE3-F7143CC4235D}" sibTransId="{7295FF81-1E56-D94A-95EB-E4F85F7326F7}"/>
    <dgm:cxn modelId="{6DF26FDB-229C-2E47-AB8A-DB3FCB68B9DC}" type="presOf" srcId="{59C3679D-A3C8-114A-8394-F2598B3FE0AF}" destId="{3616E985-1753-854A-82C5-296EB65F7EA1}" srcOrd="0" destOrd="0" presId="urn:microsoft.com/office/officeart/2005/8/layout/chart3"/>
    <dgm:cxn modelId="{CE4F2CF8-A1B3-C24C-AD42-FC7D1AB69044}" srcId="{816BDCEF-E00E-DB49-9929-03640B20FFB7}" destId="{2345EF3E-5CEA-934C-AEAC-D357AF471D3C}" srcOrd="1" destOrd="0" parTransId="{B429140A-09A4-7142-AEB0-565018CE59B8}" sibTransId="{E63CAD3E-3343-7D43-B67D-2C1DAFEB86A5}"/>
    <dgm:cxn modelId="{9F316FB0-14CB-6749-A15F-9C2C562F5A4A}" type="presParOf" srcId="{8C6432E5-4F81-6D46-8DF6-7D5F25E2ED18}" destId="{EA9DF215-5345-8A49-B185-F0773031A735}" srcOrd="0" destOrd="0" presId="urn:microsoft.com/office/officeart/2005/8/layout/chart3"/>
    <dgm:cxn modelId="{641549EF-A12A-1E42-807A-8BCA9AE2224D}" type="presParOf" srcId="{8C6432E5-4F81-6D46-8DF6-7D5F25E2ED18}" destId="{892097B8-A032-9746-8113-2F7336DE9F2A}" srcOrd="1" destOrd="0" presId="urn:microsoft.com/office/officeart/2005/8/layout/chart3"/>
    <dgm:cxn modelId="{0917978B-98B9-7A47-90B3-1D85CFD4F20A}" type="presParOf" srcId="{8C6432E5-4F81-6D46-8DF6-7D5F25E2ED18}" destId="{A40478FE-D852-B64B-85CD-6FA7B967029B}" srcOrd="2" destOrd="0" presId="urn:microsoft.com/office/officeart/2005/8/layout/chart3"/>
    <dgm:cxn modelId="{BDAF6FF8-E525-4B41-8D33-4CF16FF6403A}" type="presParOf" srcId="{8C6432E5-4F81-6D46-8DF6-7D5F25E2ED18}" destId="{381899A1-E5B9-5B45-9156-8801645C5664}" srcOrd="3" destOrd="0" presId="urn:microsoft.com/office/officeart/2005/8/layout/chart3"/>
    <dgm:cxn modelId="{520C1E88-C9D6-0440-AD89-5F55BEC2D730}" type="presParOf" srcId="{8C6432E5-4F81-6D46-8DF6-7D5F25E2ED18}" destId="{3616E985-1753-854A-82C5-296EB65F7EA1}" srcOrd="4" destOrd="0" presId="urn:microsoft.com/office/officeart/2005/8/layout/chart3"/>
    <dgm:cxn modelId="{545895DD-0173-8F4E-8AEE-030977320954}" type="presParOf" srcId="{8C6432E5-4F81-6D46-8DF6-7D5F25E2ED18}" destId="{1219F87C-5388-7847-A01E-F7E80928EBD5}"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DF215-5345-8A49-B185-F0773031A735}">
      <dsp:nvSpPr>
        <dsp:cNvPr id="0" name=""/>
        <dsp:cNvSpPr/>
      </dsp:nvSpPr>
      <dsp:spPr>
        <a:xfrm>
          <a:off x="2127103" y="279785"/>
          <a:ext cx="3481768" cy="3481768"/>
        </a:xfrm>
        <a:prstGeom prst="pie">
          <a:avLst>
            <a:gd name="adj1" fmla="val 162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Conceptual Understanding</a:t>
          </a:r>
        </a:p>
      </dsp:txBody>
      <dsp:txXfrm>
        <a:off x="4020108" y="922254"/>
        <a:ext cx="1181314" cy="1160589"/>
      </dsp:txXfrm>
    </dsp:sp>
    <dsp:sp modelId="{A40478FE-D852-B64B-85CD-6FA7B967029B}">
      <dsp:nvSpPr>
        <dsp:cNvPr id="0" name=""/>
        <dsp:cNvSpPr/>
      </dsp:nvSpPr>
      <dsp:spPr>
        <a:xfrm>
          <a:off x="1947627" y="383409"/>
          <a:ext cx="3481768" cy="3481768"/>
        </a:xfrm>
        <a:prstGeom prst="pie">
          <a:avLst>
            <a:gd name="adj1" fmla="val 18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Application</a:t>
          </a:r>
        </a:p>
      </dsp:txBody>
      <dsp:txXfrm>
        <a:off x="2900968" y="2580239"/>
        <a:ext cx="1575085" cy="1077690"/>
      </dsp:txXfrm>
    </dsp:sp>
    <dsp:sp modelId="{3616E985-1753-854A-82C5-296EB65F7EA1}">
      <dsp:nvSpPr>
        <dsp:cNvPr id="0" name=""/>
        <dsp:cNvSpPr/>
      </dsp:nvSpPr>
      <dsp:spPr>
        <a:xfrm>
          <a:off x="1947627" y="383409"/>
          <a:ext cx="3481768" cy="3481768"/>
        </a:xfrm>
        <a:prstGeom prst="pie">
          <a:avLst>
            <a:gd name="adj1" fmla="val 90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Procedural and Skill Fluency</a:t>
          </a:r>
        </a:p>
      </dsp:txBody>
      <dsp:txXfrm>
        <a:off x="2320673" y="1067327"/>
        <a:ext cx="1181314" cy="116058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A8203-7024-AB47-9034-0A2A728FFD6D}" type="datetimeFigureOut">
              <a:rPr lang="en-US" smtClean="0"/>
              <a:t>8/23/22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C3767-72A2-6F4C-A428-0C78663AD6CD}" type="slidenum">
              <a:rPr lang="en-US" smtClean="0"/>
              <a:t>‹#›</a:t>
            </a:fld>
            <a:endParaRPr lang="en-US"/>
          </a:p>
        </p:txBody>
      </p:sp>
    </p:spTree>
    <p:extLst>
      <p:ext uri="{BB962C8B-B14F-4D97-AF65-F5344CB8AC3E}">
        <p14:creationId xmlns:p14="http://schemas.microsoft.com/office/powerpoint/2010/main" val="281979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5255B1D0-572F-40EB-4A2F-442C39CDA3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34074981-ACDD-B589-3052-A4AEEFD25D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625" indent="-174625" eaLnBrk="1" hangingPunct="1">
              <a:spcBef>
                <a:spcPct val="0"/>
              </a:spcBef>
              <a:buFontTx/>
              <a:buChar char="-"/>
            </a:pPr>
            <a:r>
              <a:rPr lang="en-US" altLang="en-US">
                <a:ea typeface="ＭＳ Ｐゴシック" panose="020B0600070205080204" pitchFamily="34" charset="-128"/>
              </a:rPr>
              <a:t>This is the new reading curriculum that is replacing the Open Court basal reader.  </a:t>
            </a:r>
          </a:p>
          <a:p>
            <a:pPr marL="174625" indent="-174625" eaLnBrk="1" hangingPunct="1">
              <a:spcBef>
                <a:spcPct val="0"/>
              </a:spcBef>
              <a:buFontTx/>
              <a:buChar char="-"/>
            </a:pPr>
            <a:r>
              <a:rPr lang="en-US" altLang="en-US">
                <a:ea typeface="ＭＳ Ｐゴシック" panose="020B0600070205080204" pitchFamily="34" charset="-128"/>
              </a:rPr>
              <a:t>Research shows that students need to read at least 60 minutes per day, Reading Workshop provides 20-40 (depending on the grade level) of that daily total</a:t>
            </a:r>
          </a:p>
          <a:p>
            <a:pPr marL="174625" indent="-174625" eaLnBrk="1" hangingPunct="1">
              <a:spcBef>
                <a:spcPct val="0"/>
              </a:spcBef>
              <a:buFontTx/>
              <a:buChar char="-"/>
            </a:pPr>
            <a:r>
              <a:rPr lang="en-US" altLang="en-US">
                <a:ea typeface="ＭＳ Ｐゴシック" panose="020B0600070205080204" pitchFamily="34" charset="-128"/>
              </a:rPr>
              <a:t>Based on over three decades of research</a:t>
            </a:r>
          </a:p>
          <a:p>
            <a:pPr marL="174625" indent="-174625" eaLnBrk="1" hangingPunct="1">
              <a:spcBef>
                <a:spcPct val="0"/>
              </a:spcBef>
              <a:buFontTx/>
              <a:buChar char="-"/>
            </a:pPr>
            <a:r>
              <a:rPr lang="en-US" altLang="en-US">
                <a:ea typeface="ＭＳ Ｐゴシック" panose="020B0600070205080204" pitchFamily="34" charset="-128"/>
              </a:rPr>
              <a:t>Columbia Teachers College</a:t>
            </a:r>
          </a:p>
          <a:p>
            <a:pPr marL="174625" indent="-174625" eaLnBrk="1" hangingPunct="1">
              <a:spcBef>
                <a:spcPct val="0"/>
              </a:spcBef>
              <a:buFontTx/>
              <a:buChar char="-"/>
            </a:pPr>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A441E2ED-205D-0E02-906D-CACAB2EB6D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73185B-780F-A64B-B467-3E0527022094}" type="slidenum">
              <a:rPr lang="en-US" altLang="en-US"/>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6199672B-07F1-FFE4-3EF0-0967CDCDFC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A70B574-01B3-F735-5880-07EA07B8B0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625" indent="-174625" eaLnBrk="1" hangingPunct="1">
              <a:spcBef>
                <a:spcPct val="0"/>
              </a:spcBef>
              <a:buFontTx/>
              <a:buChar char="-"/>
            </a:pPr>
            <a:r>
              <a:rPr lang="en-US" altLang="en-US">
                <a:ea typeface="ＭＳ Ｐゴシック" panose="020B0600070205080204" pitchFamily="34" charset="-128"/>
              </a:rPr>
              <a:t>We are teaching the writer, not the piece/essay</a:t>
            </a:r>
          </a:p>
          <a:p>
            <a:pPr marL="174625" indent="-174625" eaLnBrk="1" hangingPunct="1">
              <a:spcBef>
                <a:spcPct val="0"/>
              </a:spcBef>
              <a:buFontTx/>
              <a:buChar char="-"/>
            </a:pPr>
            <a:r>
              <a:rPr lang="en-US" altLang="en-US">
                <a:ea typeface="ＭＳ Ｐゴシック" panose="020B0600070205080204" pitchFamily="34" charset="-128"/>
              </a:rPr>
              <a:t>Students are allowed to self select topics to write about within the given genre.  This produces high-interest authentic writing.</a:t>
            </a:r>
          </a:p>
        </p:txBody>
      </p:sp>
      <p:sp>
        <p:nvSpPr>
          <p:cNvPr id="29699" name="Slide Number Placeholder 3">
            <a:extLst>
              <a:ext uri="{FF2B5EF4-FFF2-40B4-BE49-F238E27FC236}">
                <a16:creationId xmlns:a16="http://schemas.microsoft.com/office/drawing/2014/main" id="{AE9AC480-513F-6C69-009D-7D529CDC10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522BDC5-69E5-E649-87BA-0C6D0F1AADBF}" type="slidenum">
              <a:rPr lang="en-US" altLang="en-US"/>
              <a:pPr/>
              <a:t>24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3223202A-5ECC-7048-5F48-923FB861C5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AB9B2407-1352-2253-BE8A-18D2D36EC9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former CA Content Standards only had one set of math standards; however, with the Common Core there are two sets of math standards: </a:t>
            </a:r>
          </a:p>
          <a:p>
            <a:pPr eaLnBrk="1" hangingPunct="1">
              <a:spcBef>
                <a:spcPct val="0"/>
              </a:spcBef>
              <a:buFontTx/>
              <a:buChar char="•"/>
            </a:pPr>
            <a:r>
              <a:rPr lang="en-US" altLang="en-US">
                <a:ea typeface="ＭＳ Ｐゴシック" panose="020B0600070205080204" pitchFamily="34" charset="-128"/>
              </a:rPr>
              <a:t>Standards for Mathematical Content</a:t>
            </a:r>
          </a:p>
          <a:p>
            <a:pPr marL="639763" lvl="1" indent="-174625" eaLnBrk="1" hangingPunct="1">
              <a:spcBef>
                <a:spcPct val="0"/>
              </a:spcBef>
              <a:buFontTx/>
              <a:buChar char="•"/>
            </a:pPr>
            <a:r>
              <a:rPr lang="en-US" altLang="en-US">
                <a:ea typeface="ＭＳ Ｐゴシック" panose="020B0600070205080204" pitchFamily="34" charset="-128"/>
              </a:rPr>
              <a:t>These standards are what students need to learn by grade level</a:t>
            </a:r>
          </a:p>
          <a:p>
            <a:pPr eaLnBrk="1" hangingPunct="1">
              <a:spcBef>
                <a:spcPct val="0"/>
              </a:spcBef>
              <a:buFontTx/>
              <a:buChar char="•"/>
            </a:pPr>
            <a:r>
              <a:rPr lang="en-US" altLang="en-US">
                <a:ea typeface="ＭＳ Ｐゴシック" panose="020B0600070205080204" pitchFamily="34" charset="-128"/>
              </a:rPr>
              <a:t>Standards for Mathematical Practice</a:t>
            </a:r>
          </a:p>
          <a:p>
            <a:pPr marL="639763" lvl="1" indent="-174625" eaLnBrk="1" hangingPunct="1">
              <a:spcBef>
                <a:spcPct val="0"/>
              </a:spcBef>
              <a:buFontTx/>
              <a:buChar char="•"/>
            </a:pPr>
            <a:r>
              <a:rPr lang="en-US" altLang="en-US">
                <a:ea typeface="ＭＳ Ｐゴシック" panose="020B0600070205080204" pitchFamily="34" charset="-128"/>
              </a:rPr>
              <a:t>These eight standards are for all grades K-12 and tell us how we teach and how students should be engaged in the mathematics.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The Standards for Mathematical Practice, are the foundation for K-12 Balanced Mathematics.  The emphasis used to be on procedural and skill fluency, but now procedural and skill fluency, conceptual understanding and application are equally valued and time is spent equally in these three areas to foster mathematical thinkers and problem solvers.</a:t>
            </a:r>
          </a:p>
        </p:txBody>
      </p:sp>
      <p:sp>
        <p:nvSpPr>
          <p:cNvPr id="33795" name="Slide Number Placeholder 3">
            <a:extLst>
              <a:ext uri="{FF2B5EF4-FFF2-40B4-BE49-F238E27FC236}">
                <a16:creationId xmlns:a16="http://schemas.microsoft.com/office/drawing/2014/main" id="{7DCF143A-D0E6-3DAA-61C0-A62DFA880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8C50F5-0E1B-BC40-990C-B438A54EF778}" type="slidenum">
              <a:rPr lang="en-US" altLang="en-US"/>
              <a:pPr/>
              <a:t>25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6C4FF8A4-65C9-DAFC-C4B4-0C907373D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71BB7235-8E3F-9B67-19B3-5378165394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625" indent="-174625" eaLnBrk="1" hangingPunct="1">
              <a:spcBef>
                <a:spcPct val="0"/>
              </a:spcBef>
              <a:buFontTx/>
              <a:buChar char="•"/>
            </a:pPr>
            <a:r>
              <a:rPr lang="en-US" altLang="en-US">
                <a:ea typeface="ＭＳ Ｐゴシック" panose="020B0600070205080204" pitchFamily="34" charset="-128"/>
              </a:rPr>
              <a:t>You can show the Children’s Mathematics: CGI book – Megan Franke is at UCLA and works directly with Center X who is providing our staff development</a:t>
            </a:r>
          </a:p>
          <a:p>
            <a:pPr marL="174625" indent="-174625" eaLnBrk="1" hangingPunct="1">
              <a:spcBef>
                <a:spcPct val="0"/>
              </a:spcBef>
              <a:buFontTx/>
              <a:buChar char="•"/>
            </a:pPr>
            <a:r>
              <a:rPr lang="en-US" altLang="en-US">
                <a:ea typeface="ＭＳ Ｐゴシック" panose="020B0600070205080204" pitchFamily="34" charset="-128"/>
              </a:rPr>
              <a:t>This style of teaching allows us to engage in a balanced approach to mathematics</a:t>
            </a:r>
          </a:p>
          <a:p>
            <a:pPr marL="174625" indent="-174625" eaLnBrk="1" hangingPunct="1">
              <a:spcBef>
                <a:spcPct val="0"/>
              </a:spcBef>
              <a:buFontTx/>
              <a:buChar char="•"/>
            </a:pPr>
            <a:r>
              <a:rPr lang="en-US" altLang="en-US">
                <a:ea typeface="ＭＳ Ｐゴシック" panose="020B0600070205080204" pitchFamily="34" charset="-128"/>
              </a:rPr>
              <a:t>Homework will shift to align with current brain research</a:t>
            </a:r>
          </a:p>
          <a:p>
            <a:pPr marL="639763" lvl="1" indent="-174625" eaLnBrk="1" hangingPunct="1">
              <a:spcBef>
                <a:spcPct val="0"/>
              </a:spcBef>
              <a:buFontTx/>
              <a:buChar char="•"/>
            </a:pPr>
            <a:r>
              <a:rPr lang="en-US" altLang="en-US">
                <a:ea typeface="ＭＳ Ｐゴシック" panose="020B0600070205080204" pitchFamily="34" charset="-128"/>
              </a:rPr>
              <a:t>This research has shown that children make deeper connections and foster greater conceptual understanding when they engage in 1-3 problems and solve them in multiple ways rather than a page of the same type of problem</a:t>
            </a:r>
          </a:p>
          <a:p>
            <a:pPr marL="174625" indent="-174625" eaLnBrk="1" hangingPunct="1">
              <a:spcBef>
                <a:spcPct val="0"/>
              </a:spcBef>
              <a:buFontTx/>
              <a:buChar char="•"/>
            </a:pPr>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8B9F0053-E575-7060-81FF-4B864E63A6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796BD59-2C2C-FB4E-9E99-A1E63460DDCD}" type="slidenum">
              <a:rPr lang="en-US" altLang="en-US"/>
              <a:pPr/>
              <a:t>26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5FFE5-86FE-9B5B-1B25-E6975024F2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6A7287-3178-6F55-2A84-A775286CB9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FBB9EE-227A-1820-C6A9-0626E528CBCD}"/>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5" name="Footer Placeholder 4">
            <a:extLst>
              <a:ext uri="{FF2B5EF4-FFF2-40B4-BE49-F238E27FC236}">
                <a16:creationId xmlns:a16="http://schemas.microsoft.com/office/drawing/2014/main" id="{F87FA40A-26DE-3A7F-F80C-8435FAC44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B76A9-1EB0-F65B-06E5-1DDEC9B117E3}"/>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264912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0932-BDD2-0B49-2036-0D0F5636DF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1E1647-79C4-3685-0E1D-F733BF4253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410AC-09F9-83CB-D0C1-AEA5497F5E54}"/>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5" name="Footer Placeholder 4">
            <a:extLst>
              <a:ext uri="{FF2B5EF4-FFF2-40B4-BE49-F238E27FC236}">
                <a16:creationId xmlns:a16="http://schemas.microsoft.com/office/drawing/2014/main" id="{9A4A79CE-9696-647B-9183-21BA26B33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0A668-0F65-ACC7-78BD-C8C653F424D2}"/>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361922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D2BCA-F05D-4083-55A1-65FAB96962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C16E71-D1AF-F685-6BF5-70BF2EE10E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D3E92-018C-7611-31C1-F3E70EAAEC87}"/>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5" name="Footer Placeholder 4">
            <a:extLst>
              <a:ext uri="{FF2B5EF4-FFF2-40B4-BE49-F238E27FC236}">
                <a16:creationId xmlns:a16="http://schemas.microsoft.com/office/drawing/2014/main" id="{F63D6C89-6ED7-6B3D-B2E9-95D18C557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A06BF-4B4D-3B07-ACDE-3A54AE5AC99E}"/>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88107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0FDE-7F37-D54B-7944-D4CD0B9224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0155F-7244-52EB-E341-6FAE632D6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3A3EB-650A-6F56-8A97-749E6A8D39E9}"/>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5" name="Footer Placeholder 4">
            <a:extLst>
              <a:ext uri="{FF2B5EF4-FFF2-40B4-BE49-F238E27FC236}">
                <a16:creationId xmlns:a16="http://schemas.microsoft.com/office/drawing/2014/main" id="{5AC74571-0638-92BE-9922-AF7C2227B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51555-3E33-4352-319E-2C323C83BD74}"/>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1521388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5F4B-4956-60FB-1C09-FFAFD5465A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2E5A36-4411-951D-2FE2-8A16A9731E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7B46C8-F5FB-D716-912E-AC157B955B7D}"/>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5" name="Footer Placeholder 4">
            <a:extLst>
              <a:ext uri="{FF2B5EF4-FFF2-40B4-BE49-F238E27FC236}">
                <a16:creationId xmlns:a16="http://schemas.microsoft.com/office/drawing/2014/main" id="{142FC6AF-48BB-F499-05DB-CD4F11F89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B98E8-F4AC-308F-4334-A431DCC23F8E}"/>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335402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1DBCB-79C1-C0CB-02C4-2D8996D89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CAB86C-0093-F63A-D2C5-05A8B870ED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242DC2-4B80-51E9-5FBD-24856FB36D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A999C6-CF6A-AB29-2FCC-2ACA724247ED}"/>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6" name="Footer Placeholder 5">
            <a:extLst>
              <a:ext uri="{FF2B5EF4-FFF2-40B4-BE49-F238E27FC236}">
                <a16:creationId xmlns:a16="http://schemas.microsoft.com/office/drawing/2014/main" id="{6F3BB87F-153E-C5D6-28B5-4ABBCE787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00F6F3-FF20-AED4-9A6E-6698EC757347}"/>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2644021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35FF-2C1F-B576-B81C-EDA7F24502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80FAAD-C08B-C3FA-46EC-8E9AF6549C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62E199-F7BC-1D56-A822-BCD4C681F6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56706-2F57-08BA-7B22-64B510B036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F2A58-0492-A860-C1A3-648A3F0C3A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872EB-16B8-180C-074F-1FA5B0319605}"/>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8" name="Footer Placeholder 7">
            <a:extLst>
              <a:ext uri="{FF2B5EF4-FFF2-40B4-BE49-F238E27FC236}">
                <a16:creationId xmlns:a16="http://schemas.microsoft.com/office/drawing/2014/main" id="{68C8AD93-7304-3BC9-C0AB-6D7076F8A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6304FA-A5D1-FC02-F31D-4F7D6A69EC55}"/>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124283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593A-3773-D1F0-CFBA-2E35E90A1A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F457C5-6534-9229-712A-5FA1A7E73990}"/>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4" name="Footer Placeholder 3">
            <a:extLst>
              <a:ext uri="{FF2B5EF4-FFF2-40B4-BE49-F238E27FC236}">
                <a16:creationId xmlns:a16="http://schemas.microsoft.com/office/drawing/2014/main" id="{90B69EA8-E26D-EBA4-0A36-BD193513AD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E8F61E-754E-83AD-5005-78B80D405B51}"/>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1966162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96A12-64DB-2FE6-953F-34637D711564}"/>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3" name="Footer Placeholder 2">
            <a:extLst>
              <a:ext uri="{FF2B5EF4-FFF2-40B4-BE49-F238E27FC236}">
                <a16:creationId xmlns:a16="http://schemas.microsoft.com/office/drawing/2014/main" id="{55540E43-06F4-0872-95F7-48A2C9F1F9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F91A29-2154-D49F-9D13-47C8A85047F1}"/>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2488012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E22D-A0CE-F291-5EF0-D79132BC4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49B11-CF72-9A15-03CF-19C4D0D00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87FE57-FFD2-3243-BE62-77D57A7DE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11F4A-9389-84E1-62B9-512C732F3CB2}"/>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6" name="Footer Placeholder 5">
            <a:extLst>
              <a:ext uri="{FF2B5EF4-FFF2-40B4-BE49-F238E27FC236}">
                <a16:creationId xmlns:a16="http://schemas.microsoft.com/office/drawing/2014/main" id="{90FFFF24-A13E-9AA9-C471-0F3E96A0A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963560-6793-D18E-674F-43F6C6F832B8}"/>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348922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2E7A-4311-B0CC-55DC-B460850B20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D5C48B-E1F0-8AC2-9611-01A0D5C745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39C941-F6C4-E4AE-80EA-2DA3990F8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0CE79A-D825-7BDA-30B2-BE3CB2E83B00}"/>
              </a:ext>
            </a:extLst>
          </p:cNvPr>
          <p:cNvSpPr>
            <a:spLocks noGrp="1"/>
          </p:cNvSpPr>
          <p:nvPr>
            <p:ph type="dt" sz="half" idx="10"/>
          </p:nvPr>
        </p:nvSpPr>
        <p:spPr/>
        <p:txBody>
          <a:bodyPr/>
          <a:lstStyle/>
          <a:p>
            <a:fld id="{79204EBC-0A27-2846-B98B-0EFEB89567F1}" type="datetimeFigureOut">
              <a:rPr lang="en-US" smtClean="0"/>
              <a:t>8/23/22</a:t>
            </a:fld>
            <a:endParaRPr lang="en-US"/>
          </a:p>
        </p:txBody>
      </p:sp>
      <p:sp>
        <p:nvSpPr>
          <p:cNvPr id="6" name="Footer Placeholder 5">
            <a:extLst>
              <a:ext uri="{FF2B5EF4-FFF2-40B4-BE49-F238E27FC236}">
                <a16:creationId xmlns:a16="http://schemas.microsoft.com/office/drawing/2014/main" id="{89056A02-D555-266C-568A-6D134E17A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B7EBD-B57F-263D-64A9-087F8802C066}"/>
              </a:ext>
            </a:extLst>
          </p:cNvPr>
          <p:cNvSpPr>
            <a:spLocks noGrp="1"/>
          </p:cNvSpPr>
          <p:nvPr>
            <p:ph type="sldNum" sz="quarter" idx="12"/>
          </p:nvPr>
        </p:nvSpPr>
        <p:spPr/>
        <p:txBody>
          <a:bodyPr/>
          <a:lstStyle/>
          <a:p>
            <a:fld id="{47B33F6F-60AA-B842-BFB9-BA05E4666FA1}" type="slidenum">
              <a:rPr lang="en-US" smtClean="0"/>
              <a:t>‹#›</a:t>
            </a:fld>
            <a:endParaRPr lang="en-US"/>
          </a:p>
        </p:txBody>
      </p:sp>
    </p:spTree>
    <p:extLst>
      <p:ext uri="{BB962C8B-B14F-4D97-AF65-F5344CB8AC3E}">
        <p14:creationId xmlns:p14="http://schemas.microsoft.com/office/powerpoint/2010/main" val="243462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112CA2-6A1F-FD13-906C-26991F5DF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ECEBEB-2829-8F65-078D-78F3C5634F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54F98-8436-0DB9-F9C5-2908BA2914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04EBC-0A27-2846-B98B-0EFEB89567F1}" type="datetimeFigureOut">
              <a:rPr lang="en-US" smtClean="0"/>
              <a:t>8/23/22</a:t>
            </a:fld>
            <a:endParaRPr lang="en-US"/>
          </a:p>
        </p:txBody>
      </p:sp>
      <p:sp>
        <p:nvSpPr>
          <p:cNvPr id="5" name="Footer Placeholder 4">
            <a:extLst>
              <a:ext uri="{FF2B5EF4-FFF2-40B4-BE49-F238E27FC236}">
                <a16:creationId xmlns:a16="http://schemas.microsoft.com/office/drawing/2014/main" id="{8FAF69DA-4878-6D9A-8776-1A4A271A36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A0A8A0-D925-3A14-E316-0B4C09898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33F6F-60AA-B842-BFB9-BA05E4666FA1}" type="slidenum">
              <a:rPr lang="en-US" smtClean="0"/>
              <a:t>‹#›</a:t>
            </a:fld>
            <a:endParaRPr lang="en-US"/>
          </a:p>
        </p:txBody>
      </p:sp>
    </p:spTree>
    <p:extLst>
      <p:ext uri="{BB962C8B-B14F-4D97-AF65-F5344CB8AC3E}">
        <p14:creationId xmlns:p14="http://schemas.microsoft.com/office/powerpoint/2010/main" val="3622761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61CAA2D-69D5-42BD-5BDD-A8CE15A56F34}"/>
              </a:ext>
            </a:extLst>
          </p:cNvPr>
          <p:cNvSpPr/>
          <p:nvPr/>
        </p:nvSpPr>
        <p:spPr>
          <a:xfrm>
            <a:off x="618781" y="349250"/>
            <a:ext cx="11060573" cy="273685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5362" name="Title 1">
            <a:extLst>
              <a:ext uri="{FF2B5EF4-FFF2-40B4-BE49-F238E27FC236}">
                <a16:creationId xmlns:a16="http://schemas.microsoft.com/office/drawing/2014/main" id="{78888A42-295B-D06B-455F-12C89F754F0B}"/>
              </a:ext>
            </a:extLst>
          </p:cNvPr>
          <p:cNvSpPr>
            <a:spLocks noGrp="1"/>
          </p:cNvSpPr>
          <p:nvPr>
            <p:ph type="ctrTitle"/>
          </p:nvPr>
        </p:nvSpPr>
        <p:spPr>
          <a:xfrm>
            <a:off x="1099128" y="203200"/>
            <a:ext cx="9823268" cy="2667000"/>
          </a:xfrm>
        </p:spPr>
        <p:txBody>
          <a:bodyPr>
            <a:normAutofit/>
          </a:bodyPr>
          <a:lstStyle/>
          <a:p>
            <a:pPr eaLnBrk="1" hangingPunct="1"/>
            <a:r>
              <a:rPr lang="en-US" altLang="en-US" dirty="0">
                <a:latin typeface="KG Broken Vessels Sketch" pitchFamily="2" charset="77"/>
                <a:ea typeface="ＭＳ Ｐゴシック" panose="020B0600070205080204" pitchFamily="34" charset="-128"/>
              </a:rPr>
              <a:t>Welcome to the</a:t>
            </a:r>
            <a:br>
              <a:rPr lang="en-US" altLang="en-US" dirty="0">
                <a:latin typeface="KG Broken Vessels Sketch" pitchFamily="2" charset="77"/>
                <a:ea typeface="ＭＳ Ｐゴシック" panose="020B0600070205080204" pitchFamily="34" charset="-128"/>
              </a:rPr>
            </a:br>
            <a:r>
              <a:rPr lang="en-US" altLang="en-US" dirty="0">
                <a:latin typeface="KG Broken Vessels Sketch" pitchFamily="2" charset="77"/>
                <a:ea typeface="ＭＳ Ｐゴシック" panose="020B0600070205080204" pitchFamily="34" charset="-128"/>
              </a:rPr>
              <a:t>Robinson TK &amp; Kindergarten </a:t>
            </a:r>
            <a:br>
              <a:rPr lang="en-US" altLang="en-US" dirty="0">
                <a:latin typeface="KG Broken Vessels Sketch" pitchFamily="2" charset="77"/>
                <a:ea typeface="ＭＳ Ｐゴシック" panose="020B0600070205080204" pitchFamily="34" charset="-128"/>
              </a:rPr>
            </a:br>
            <a:r>
              <a:rPr lang="en-US" altLang="en-US" dirty="0">
                <a:latin typeface="KG Broken Vessels Sketch" pitchFamily="2" charset="77"/>
                <a:ea typeface="ＭＳ Ｐゴシック" panose="020B0600070205080204" pitchFamily="34" charset="-128"/>
              </a:rPr>
              <a:t>Back to School Night</a:t>
            </a:r>
          </a:p>
        </p:txBody>
      </p:sp>
      <p:sp>
        <p:nvSpPr>
          <p:cNvPr id="15363" name="Subtitle 2">
            <a:extLst>
              <a:ext uri="{FF2B5EF4-FFF2-40B4-BE49-F238E27FC236}">
                <a16:creationId xmlns:a16="http://schemas.microsoft.com/office/drawing/2014/main" id="{610FCF43-3B8C-D359-69A3-4DCF141EF51D}"/>
              </a:ext>
            </a:extLst>
          </p:cNvPr>
          <p:cNvSpPr>
            <a:spLocks noGrp="1"/>
          </p:cNvSpPr>
          <p:nvPr>
            <p:ph type="subTitle" idx="1"/>
          </p:nvPr>
        </p:nvSpPr>
        <p:spPr>
          <a:xfrm>
            <a:off x="2743200" y="3581401"/>
            <a:ext cx="6705600" cy="2667000"/>
          </a:xfrm>
        </p:spPr>
        <p:txBody>
          <a:bodyPr/>
          <a:lstStyle/>
          <a:p>
            <a:pPr eaLnBrk="1" hangingPunct="1"/>
            <a:r>
              <a:rPr lang="en-US" altLang="en-US" sz="2800" b="1" spc="120" dirty="0">
                <a:solidFill>
                  <a:srgbClr val="00B050"/>
                </a:solidFill>
                <a:latin typeface="KG Miss Kindergarten" panose="02000000000000000000" pitchFamily="2" charset="77"/>
                <a:ea typeface="ＭＳ Ｐゴシック" panose="020B0600070205080204" pitchFamily="34" charset="-128"/>
              </a:rPr>
              <a:t>Mrs. Angela </a:t>
            </a:r>
            <a:r>
              <a:rPr lang="en-US" altLang="en-US" sz="2800" b="1" spc="120" dirty="0" err="1">
                <a:solidFill>
                  <a:srgbClr val="00B050"/>
                </a:solidFill>
                <a:latin typeface="KG Miss Kindergarten" panose="02000000000000000000" pitchFamily="2" charset="77"/>
                <a:ea typeface="ＭＳ Ｐゴシック" panose="020B0600070205080204" pitchFamily="34" charset="-128"/>
              </a:rPr>
              <a:t>Bazos</a:t>
            </a:r>
            <a:r>
              <a:rPr lang="en-US" altLang="en-US" sz="2800" b="1" spc="120" dirty="0">
                <a:solidFill>
                  <a:srgbClr val="00B050"/>
                </a:solidFill>
                <a:latin typeface="KG Miss Kindergarten" panose="02000000000000000000" pitchFamily="2" charset="77"/>
                <a:ea typeface="ＭＳ Ｐゴシック" panose="020B0600070205080204" pitchFamily="34" charset="-128"/>
              </a:rPr>
              <a:t> –(TK) – Room 1A</a:t>
            </a:r>
            <a:endParaRPr lang="en-US" altLang="en-US" sz="1400" b="1" spc="120" dirty="0">
              <a:solidFill>
                <a:srgbClr val="00B050"/>
              </a:solidFill>
              <a:latin typeface="KG Miss Kindergarten" panose="02000000000000000000" pitchFamily="2" charset="77"/>
              <a:ea typeface="ＭＳ Ｐゴシック" panose="020B0600070205080204" pitchFamily="34" charset="-128"/>
            </a:endParaRPr>
          </a:p>
          <a:p>
            <a:pPr eaLnBrk="1" hangingPunct="1"/>
            <a:endParaRPr lang="en-US" altLang="en-US" sz="2000" b="1" spc="120" dirty="0">
              <a:solidFill>
                <a:srgbClr val="00B050"/>
              </a:solidFill>
              <a:latin typeface="KG Miss Kindergarten" panose="02000000000000000000" pitchFamily="2" charset="77"/>
              <a:ea typeface="ＭＳ Ｐゴシック" panose="020B0600070205080204" pitchFamily="34" charset="-128"/>
            </a:endParaRPr>
          </a:p>
          <a:p>
            <a:pPr eaLnBrk="1" hangingPunct="1"/>
            <a:r>
              <a:rPr lang="en-US" altLang="en-US" sz="2800" b="1" spc="120" dirty="0">
                <a:solidFill>
                  <a:srgbClr val="00B050"/>
                </a:solidFill>
                <a:latin typeface="KG Miss Kindergarten" panose="02000000000000000000" pitchFamily="2" charset="77"/>
                <a:ea typeface="ＭＳ Ｐゴシック" panose="020B0600070205080204" pitchFamily="34" charset="-128"/>
              </a:rPr>
              <a:t>Ms. Megi Asano – Room 1B</a:t>
            </a:r>
          </a:p>
          <a:p>
            <a:pPr eaLnBrk="1" hangingPunct="1"/>
            <a:endParaRPr lang="en-US" altLang="en-US" sz="2000" b="1" spc="120" dirty="0">
              <a:solidFill>
                <a:srgbClr val="00B050"/>
              </a:solidFill>
              <a:latin typeface="KG Miss Kindergarten" panose="02000000000000000000" pitchFamily="2" charset="77"/>
              <a:ea typeface="ＭＳ Ｐゴシック" panose="020B0600070205080204" pitchFamily="34" charset="-128"/>
            </a:endParaRPr>
          </a:p>
          <a:p>
            <a:pPr eaLnBrk="1" hangingPunct="1"/>
            <a:r>
              <a:rPr lang="en-US" altLang="en-US" sz="2800" b="1" spc="120" dirty="0">
                <a:solidFill>
                  <a:srgbClr val="00B050"/>
                </a:solidFill>
                <a:latin typeface="KG Miss Kindergarten" panose="02000000000000000000" pitchFamily="2" charset="77"/>
                <a:ea typeface="ＭＳ Ｐゴシック" panose="020B0600070205080204" pitchFamily="34" charset="-128"/>
              </a:rPr>
              <a:t>Mrs. Dawn Fulton</a:t>
            </a:r>
            <a:r>
              <a:rPr lang="mr-IN" altLang="en-US" sz="2800" b="1" spc="120" dirty="0">
                <a:solidFill>
                  <a:srgbClr val="00B050"/>
                </a:solidFill>
                <a:latin typeface="KG Miss Kindergarten" panose="02000000000000000000" pitchFamily="2" charset="77"/>
                <a:ea typeface="ＭＳ Ｐゴシック" panose="020B0600070205080204" pitchFamily="34" charset="-128"/>
              </a:rPr>
              <a:t>–</a:t>
            </a:r>
            <a:r>
              <a:rPr lang="en-US" altLang="en-US" sz="2800" b="1" spc="120" dirty="0">
                <a:solidFill>
                  <a:srgbClr val="00B050"/>
                </a:solidFill>
                <a:latin typeface="KG Miss Kindergarten" panose="02000000000000000000" pitchFamily="2" charset="77"/>
                <a:ea typeface="ＭＳ Ｐゴシック" panose="020B0600070205080204" pitchFamily="34" charset="-128"/>
              </a:rPr>
              <a:t> Room 2</a:t>
            </a:r>
          </a:p>
        </p:txBody>
      </p:sp>
      <p:pic>
        <p:nvPicPr>
          <p:cNvPr id="3" name="Picture 2" descr="A picture containing text, toy, doll&#10;&#10;Description automatically generated">
            <a:extLst>
              <a:ext uri="{FF2B5EF4-FFF2-40B4-BE49-F238E27FC236}">
                <a16:creationId xmlns:a16="http://schemas.microsoft.com/office/drawing/2014/main" id="{95949EEA-4001-0BF0-3ED5-D11D44785985}"/>
              </a:ext>
            </a:extLst>
          </p:cNvPr>
          <p:cNvPicPr>
            <a:picLocks noChangeAspect="1"/>
          </p:cNvPicPr>
          <p:nvPr/>
        </p:nvPicPr>
        <p:blipFill>
          <a:blip r:embed="rId2"/>
          <a:stretch>
            <a:fillRect/>
          </a:stretch>
        </p:blipFill>
        <p:spPr>
          <a:xfrm>
            <a:off x="9510001" y="3581401"/>
            <a:ext cx="2455333" cy="2667000"/>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A78C1940-95E0-2D59-1106-2457A5335A6D}"/>
              </a:ext>
            </a:extLst>
          </p:cNvPr>
          <p:cNvPicPr>
            <a:picLocks noChangeAspect="1"/>
          </p:cNvPicPr>
          <p:nvPr/>
        </p:nvPicPr>
        <p:blipFill>
          <a:blip r:embed="rId3"/>
          <a:stretch>
            <a:fillRect/>
          </a:stretch>
        </p:blipFill>
        <p:spPr>
          <a:xfrm>
            <a:off x="577245" y="3401840"/>
            <a:ext cx="2104754" cy="29223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7A68CDD-EF07-D50B-36AF-2370480D3558}"/>
              </a:ext>
            </a:extLst>
          </p:cNvPr>
          <p:cNvSpPr/>
          <p:nvPr/>
        </p:nvSpPr>
        <p:spPr>
          <a:xfrm>
            <a:off x="485193" y="342900"/>
            <a:ext cx="11271378" cy="1066800"/>
          </a:xfrm>
          <a:prstGeom prst="roundRect">
            <a:avLst/>
          </a:prstGeom>
          <a:solidFill>
            <a:srgbClr val="FFD5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1986" name="Title 1">
            <a:extLst>
              <a:ext uri="{FF2B5EF4-FFF2-40B4-BE49-F238E27FC236}">
                <a16:creationId xmlns:a16="http://schemas.microsoft.com/office/drawing/2014/main" id="{C7400B6B-23DD-5BEB-015C-2832E2F7ABEF}"/>
              </a:ext>
            </a:extLst>
          </p:cNvPr>
          <p:cNvSpPr>
            <a:spLocks noGrp="1"/>
          </p:cNvSpPr>
          <p:nvPr>
            <p:ph type="title"/>
          </p:nvPr>
        </p:nvSpPr>
        <p:spPr>
          <a:xfrm>
            <a:off x="3501599" y="304800"/>
            <a:ext cx="5943988" cy="1143000"/>
          </a:xfrm>
        </p:spPr>
        <p:txBody>
          <a:bodyPr>
            <a:normAutofit/>
          </a:bodyPr>
          <a:lstStyle/>
          <a:p>
            <a:pPr eaLnBrk="1" hangingPunct="1"/>
            <a:r>
              <a:rPr lang="en-US" altLang="en-US" sz="5200" dirty="0">
                <a:latin typeface="KG Blank Space Sketch" panose="02000000000000000000" pitchFamily="2" charset="77"/>
                <a:ea typeface="ＭＳ Ｐゴシック" panose="020B0600070205080204" pitchFamily="34" charset="-128"/>
              </a:rPr>
              <a:t>Snack &amp; Lunch</a:t>
            </a:r>
          </a:p>
        </p:txBody>
      </p:sp>
      <p:sp>
        <p:nvSpPr>
          <p:cNvPr id="41987" name="Content Placeholder 2">
            <a:extLst>
              <a:ext uri="{FF2B5EF4-FFF2-40B4-BE49-F238E27FC236}">
                <a16:creationId xmlns:a16="http://schemas.microsoft.com/office/drawing/2014/main" id="{AE3933A3-24AE-4FF5-A423-61C5D34808D1}"/>
              </a:ext>
            </a:extLst>
          </p:cNvPr>
          <p:cNvSpPr>
            <a:spLocks noGrp="1"/>
          </p:cNvSpPr>
          <p:nvPr>
            <p:ph idx="1"/>
          </p:nvPr>
        </p:nvSpPr>
        <p:spPr>
          <a:xfrm>
            <a:off x="777551" y="2295331"/>
            <a:ext cx="10636898" cy="4114800"/>
          </a:xfrm>
        </p:spPr>
        <p:txBody>
          <a:bodyPr>
            <a:normAutofit fontScale="92500" lnSpcReduction="10000"/>
          </a:bodyPr>
          <a:lstStyle/>
          <a:p>
            <a:pPr algn="just" eaLnBrk="1" hangingPunct="1">
              <a:defRPr/>
            </a:pPr>
            <a:r>
              <a:rPr lang="en-US" altLang="en-US" spc="110" dirty="0">
                <a:latin typeface="KG Miss Kindergarten" panose="02000000000000000000" pitchFamily="2" charset="77"/>
                <a:ea typeface="ＭＳ Ｐゴシック" panose="020B0600070205080204" pitchFamily="34" charset="-128"/>
              </a:rPr>
              <a:t>Please make sure your child has a healthy snack each day.  After Sept 5</a:t>
            </a:r>
            <a:r>
              <a:rPr lang="en-US" altLang="en-US" spc="110" baseline="30000" dirty="0">
                <a:latin typeface="KG Miss Kindergarten" panose="02000000000000000000" pitchFamily="2" charset="77"/>
                <a:ea typeface="ＭＳ Ｐゴシック" panose="020B0600070205080204" pitchFamily="34" charset="-128"/>
              </a:rPr>
              <a:t>th</a:t>
            </a:r>
            <a:r>
              <a:rPr lang="en-US" altLang="en-US" spc="110" dirty="0">
                <a:latin typeface="KG Miss Kindergarten" panose="02000000000000000000" pitchFamily="2" charset="77"/>
                <a:ea typeface="ＭＳ Ｐゴシック" panose="020B0600070205080204" pitchFamily="34" charset="-128"/>
              </a:rPr>
              <a:t>, you may want to separate your child’s snack from their lunch.</a:t>
            </a:r>
          </a:p>
          <a:p>
            <a:pPr marL="0" indent="0" algn="just">
              <a:buNone/>
              <a:defRPr/>
            </a:pPr>
            <a:endParaRPr lang="en-US" altLang="en-US" sz="1000" spc="110" dirty="0">
              <a:latin typeface="KG Miss Kindergarten" panose="02000000000000000000" pitchFamily="2" charset="77"/>
              <a:ea typeface="ＭＳ Ｐゴシック" panose="020B0600070205080204" pitchFamily="34" charset="-128"/>
            </a:endParaRPr>
          </a:p>
          <a:p>
            <a:pPr algn="just" eaLnBrk="1" hangingPunct="1">
              <a:defRPr/>
            </a:pPr>
            <a:r>
              <a:rPr lang="en-US" altLang="en-US" spc="110" dirty="0">
                <a:latin typeface="KG Miss Kindergarten" panose="02000000000000000000" pitchFamily="2" charset="77"/>
                <a:ea typeface="ＭＳ Ｐゴシック" panose="020B0600070205080204" pitchFamily="34" charset="-128"/>
              </a:rPr>
              <a:t>Students will eat lunch at school beginning Sept. 6</a:t>
            </a:r>
            <a:r>
              <a:rPr lang="en-US" altLang="en-US" spc="110" baseline="30000" dirty="0">
                <a:latin typeface="KG Miss Kindergarten" panose="02000000000000000000" pitchFamily="2" charset="77"/>
                <a:ea typeface="ＭＳ Ｐゴシック" panose="020B0600070205080204" pitchFamily="34" charset="-128"/>
              </a:rPr>
              <a:t>th</a:t>
            </a:r>
            <a:r>
              <a:rPr lang="en-US" altLang="en-US" spc="110" dirty="0">
                <a:latin typeface="KG Miss Kindergarten" panose="02000000000000000000" pitchFamily="2" charset="77"/>
                <a:ea typeface="ＭＳ Ｐゴシック" panose="020B0600070205080204" pitchFamily="34" charset="-128"/>
              </a:rPr>
              <a:t>. Please let your child know if they are buying lunch.  Lunch orders need to be into the office by 9:00am.</a:t>
            </a:r>
          </a:p>
          <a:p>
            <a:pPr marL="0" indent="0" algn="just">
              <a:buNone/>
              <a:defRPr/>
            </a:pPr>
            <a:endParaRPr lang="en-US" altLang="en-US" sz="1000" spc="110" dirty="0">
              <a:latin typeface="KG Miss Kindergarten" panose="02000000000000000000" pitchFamily="2" charset="77"/>
              <a:ea typeface="ＭＳ Ｐゴシック" panose="020B0600070205080204" pitchFamily="34" charset="-128"/>
            </a:endParaRPr>
          </a:p>
          <a:p>
            <a:pPr eaLnBrk="1" hangingPunct="1">
              <a:defRPr/>
            </a:pPr>
            <a:r>
              <a:rPr lang="en-US" altLang="en-US" spc="110" dirty="0">
                <a:latin typeface="KG Miss Kindergarten" panose="02000000000000000000" pitchFamily="2" charset="77"/>
                <a:ea typeface="ＭＳ Ｐゴシック" panose="020B0600070205080204" pitchFamily="34" charset="-128"/>
              </a:rPr>
              <a:t>Lunches will be free again this year.  You can check out the choices on Café Counts.</a:t>
            </a:r>
          </a:p>
          <a:p>
            <a:pPr eaLnBrk="1" hangingPunct="1">
              <a:defRPr/>
            </a:pPr>
            <a:endParaRPr lang="en-US" altLang="en-US" sz="1100" spc="110" dirty="0">
              <a:latin typeface="KG Miss Kindergarten" panose="02000000000000000000" pitchFamily="2" charset="77"/>
              <a:ea typeface="ＭＳ Ｐゴシック" panose="020B0600070205080204" pitchFamily="34" charset="-128"/>
            </a:endParaRPr>
          </a:p>
          <a:p>
            <a:pPr eaLnBrk="1" hangingPunct="1">
              <a:defRPr/>
            </a:pPr>
            <a:r>
              <a:rPr lang="en-US" altLang="en-US" spc="110" dirty="0">
                <a:latin typeface="KG Miss Kindergarten" panose="02000000000000000000" pitchFamily="2" charset="77"/>
                <a:ea typeface="ＭＳ Ｐゴシック" panose="020B0600070205080204" pitchFamily="34" charset="-128"/>
              </a:rPr>
              <a:t>No lunches the first 2 weeks of kindergarten.</a:t>
            </a:r>
          </a:p>
          <a:p>
            <a:pPr algn="just" eaLnBrk="1" hangingPunct="1">
              <a:defRPr/>
            </a:pPr>
            <a:endParaRPr lang="en-US" altLang="en-US" dirty="0">
              <a:latin typeface="StanfordKinderPrint" panose="02000603000000000000" pitchFamily="2" charset="0"/>
              <a:ea typeface="ＭＳ Ｐゴシック" panose="020B0600070205080204" pitchFamily="34" charset="-128"/>
            </a:endParaRPr>
          </a:p>
        </p:txBody>
      </p:sp>
      <p:pic>
        <p:nvPicPr>
          <p:cNvPr id="5" name="Picture 4" descr="A picture containing text&#10;&#10;Description automatically generated">
            <a:extLst>
              <a:ext uri="{FF2B5EF4-FFF2-40B4-BE49-F238E27FC236}">
                <a16:creationId xmlns:a16="http://schemas.microsoft.com/office/drawing/2014/main" id="{109B289C-3766-4CE6-45EA-E25D005C3D01}"/>
              </a:ext>
            </a:extLst>
          </p:cNvPr>
          <p:cNvPicPr>
            <a:picLocks noChangeAspect="1"/>
          </p:cNvPicPr>
          <p:nvPr/>
        </p:nvPicPr>
        <p:blipFill>
          <a:blip r:embed="rId2"/>
          <a:stretch>
            <a:fillRect/>
          </a:stretch>
        </p:blipFill>
        <p:spPr>
          <a:xfrm>
            <a:off x="968093" y="0"/>
            <a:ext cx="1852372" cy="2295331"/>
          </a:xfrm>
          <a:prstGeom prst="rect">
            <a:avLst/>
          </a:prstGeom>
        </p:spPr>
      </p:pic>
      <p:pic>
        <p:nvPicPr>
          <p:cNvPr id="7" name="Picture 6" descr="A picture containing window&#10;&#10;Description automatically generated">
            <a:extLst>
              <a:ext uri="{FF2B5EF4-FFF2-40B4-BE49-F238E27FC236}">
                <a16:creationId xmlns:a16="http://schemas.microsoft.com/office/drawing/2014/main" id="{5C0BB531-43B2-AE73-5F57-4221025460AD}"/>
              </a:ext>
            </a:extLst>
          </p:cNvPr>
          <p:cNvPicPr>
            <a:picLocks noChangeAspect="1"/>
          </p:cNvPicPr>
          <p:nvPr/>
        </p:nvPicPr>
        <p:blipFill>
          <a:blip r:embed="rId3"/>
          <a:stretch>
            <a:fillRect/>
          </a:stretch>
        </p:blipFill>
        <p:spPr>
          <a:xfrm>
            <a:off x="9172110" y="-111967"/>
            <a:ext cx="1895187" cy="2407298"/>
          </a:xfrm>
          <a:prstGeom prst="rect">
            <a:avLst/>
          </a:prstGeom>
        </p:spPr>
      </p:pic>
    </p:spTree>
    <p:extLst>
      <p:ext uri="{BB962C8B-B14F-4D97-AF65-F5344CB8AC3E}">
        <p14:creationId xmlns:p14="http://schemas.microsoft.com/office/powerpoint/2010/main" val="1079591843"/>
      </p:ext>
    </p:extLst>
  </p:cSld>
  <p:clrMapOvr>
    <a:masterClrMapping/>
  </p:clrMapOvr>
  <p:transition>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32D97A1-4228-4A3C-F2EC-B49367C9FB31}"/>
              </a:ext>
            </a:extLst>
          </p:cNvPr>
          <p:cNvSpPr/>
          <p:nvPr/>
        </p:nvSpPr>
        <p:spPr>
          <a:xfrm>
            <a:off x="544945" y="304800"/>
            <a:ext cx="10972799" cy="1143000"/>
          </a:xfrm>
          <a:prstGeom prst="roundRect">
            <a:avLst/>
          </a:prstGeom>
          <a:solidFill>
            <a:srgbClr val="FF85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2530" name="Title 1">
            <a:extLst>
              <a:ext uri="{FF2B5EF4-FFF2-40B4-BE49-F238E27FC236}">
                <a16:creationId xmlns:a16="http://schemas.microsoft.com/office/drawing/2014/main" id="{BC6D72CC-E081-8009-1D03-593C0CAE8E8D}"/>
              </a:ext>
            </a:extLst>
          </p:cNvPr>
          <p:cNvSpPr>
            <a:spLocks noGrp="1"/>
          </p:cNvSpPr>
          <p:nvPr>
            <p:ph type="title"/>
          </p:nvPr>
        </p:nvSpPr>
        <p:spPr>
          <a:xfrm>
            <a:off x="1422400" y="304800"/>
            <a:ext cx="7102764" cy="1143000"/>
          </a:xfrm>
        </p:spPr>
        <p:txBody>
          <a:bodyPr>
            <a:normAutofit/>
          </a:bodyPr>
          <a:lstStyle/>
          <a:p>
            <a:pPr eaLnBrk="1" hangingPunct="1"/>
            <a:r>
              <a:rPr lang="en-US" altLang="en-US" sz="5100" dirty="0">
                <a:latin typeface="KG Blank Space Sketch" panose="02000000000000000000" pitchFamily="2" charset="77"/>
                <a:ea typeface="ＭＳ Ｐゴシック" panose="020B0600070205080204" pitchFamily="34" charset="-128"/>
              </a:rPr>
              <a:t>Parent Volunteers</a:t>
            </a:r>
          </a:p>
        </p:txBody>
      </p:sp>
      <p:sp>
        <p:nvSpPr>
          <p:cNvPr id="22531" name="Content Placeholder 2">
            <a:extLst>
              <a:ext uri="{FF2B5EF4-FFF2-40B4-BE49-F238E27FC236}">
                <a16:creationId xmlns:a16="http://schemas.microsoft.com/office/drawing/2014/main" id="{90FF1F50-0B78-BD06-AE05-FBA24DF644EC}"/>
              </a:ext>
            </a:extLst>
          </p:cNvPr>
          <p:cNvSpPr>
            <a:spLocks noGrp="1"/>
          </p:cNvSpPr>
          <p:nvPr>
            <p:ph idx="1"/>
          </p:nvPr>
        </p:nvSpPr>
        <p:spPr>
          <a:xfrm>
            <a:off x="969817" y="1784928"/>
            <a:ext cx="10123054" cy="4615872"/>
          </a:xfrm>
        </p:spPr>
        <p:txBody>
          <a:bodyPr>
            <a:normAutofit fontScale="62500" lnSpcReduction="20000"/>
          </a:bodyPr>
          <a:lstStyle/>
          <a:p>
            <a:pPr marL="349250" indent="-349250"/>
            <a:r>
              <a:rPr lang="en-US" sz="4000" dirty="0">
                <a:latin typeface="KG Miss Kindergarten" panose="02000000000000000000" pitchFamily="2" charset="77"/>
              </a:rPr>
              <a:t>P</a:t>
            </a:r>
            <a:r>
              <a:rPr lang="en-US" sz="4000" spc="110" dirty="0">
                <a:latin typeface="KG Miss Kindergarten" panose="02000000000000000000" pitchFamily="2" charset="77"/>
              </a:rPr>
              <a:t>lease, please, please volunteer!</a:t>
            </a:r>
          </a:p>
          <a:p>
            <a:pPr marL="349250" indent="-349250">
              <a:buNone/>
            </a:pPr>
            <a:endParaRPr lang="en-US" sz="1300" spc="110" dirty="0">
              <a:latin typeface="KG Miss Kindergarten" panose="02000000000000000000" pitchFamily="2" charset="77"/>
            </a:endParaRPr>
          </a:p>
          <a:p>
            <a:pPr marL="349250" indent="-349250"/>
            <a:r>
              <a:rPr lang="en-US" sz="4000" spc="110" dirty="0">
                <a:latin typeface="KG Miss Kindergarten" panose="02000000000000000000" pitchFamily="2" charset="77"/>
              </a:rPr>
              <a:t>Sign-up for a day and time!</a:t>
            </a:r>
          </a:p>
          <a:p>
            <a:pPr marL="349250" indent="-349250"/>
            <a:endParaRPr lang="en-US" sz="1300" spc="110" dirty="0">
              <a:latin typeface="KG Miss Kindergarten" panose="02000000000000000000" pitchFamily="2" charset="77"/>
            </a:endParaRPr>
          </a:p>
          <a:p>
            <a:pPr marL="349250" indent="-349250"/>
            <a:r>
              <a:rPr lang="en-US" sz="4000" spc="110" dirty="0">
                <a:latin typeface="KG Miss Kindergarten" panose="02000000000000000000" pitchFamily="2" charset="77"/>
              </a:rPr>
              <a:t>We need a Volunteer Coordinator!</a:t>
            </a:r>
          </a:p>
          <a:p>
            <a:pPr marL="349250" indent="-349250">
              <a:buNone/>
            </a:pPr>
            <a:endParaRPr lang="en-US" sz="1300" spc="110" dirty="0">
              <a:latin typeface="KG Miss Kindergarten" panose="02000000000000000000" pitchFamily="2" charset="77"/>
            </a:endParaRPr>
          </a:p>
          <a:p>
            <a:pPr marL="349250" indent="-349250"/>
            <a:r>
              <a:rPr lang="en-US" sz="4000" spc="110" dirty="0">
                <a:latin typeface="KG Miss Kindergarten" panose="02000000000000000000" pitchFamily="2" charset="77"/>
              </a:rPr>
              <a:t>Sign-in at the office and get a Volunteer Badge.</a:t>
            </a:r>
          </a:p>
          <a:p>
            <a:pPr marL="349250" indent="-349250">
              <a:buNone/>
            </a:pPr>
            <a:endParaRPr lang="en-US" sz="1300" spc="110" dirty="0">
              <a:latin typeface="KG Miss Kindergarten" panose="02000000000000000000" pitchFamily="2" charset="77"/>
            </a:endParaRPr>
          </a:p>
          <a:p>
            <a:pPr marL="349250" indent="-349250"/>
            <a:r>
              <a:rPr lang="en-US" sz="4000" spc="110" dirty="0">
                <a:latin typeface="KG Miss Kindergarten" panose="02000000000000000000" pitchFamily="2" charset="77"/>
              </a:rPr>
              <a:t>Please be on time!  </a:t>
            </a:r>
          </a:p>
          <a:p>
            <a:pPr marL="349250" indent="-349250"/>
            <a:endParaRPr lang="en-US" sz="1300" spc="110" dirty="0">
              <a:latin typeface="KG Miss Kindergarten" panose="02000000000000000000" pitchFamily="2" charset="77"/>
            </a:endParaRPr>
          </a:p>
          <a:p>
            <a:pPr marL="349250" indent="-349250"/>
            <a:r>
              <a:rPr lang="en-US" sz="4000" spc="110" dirty="0">
                <a:latin typeface="KG Miss Kindergarten" panose="02000000000000000000" pitchFamily="2" charset="77"/>
              </a:rPr>
              <a:t>If you are unable to come on your day, please try to find a substitute!  We are depending on your help!</a:t>
            </a:r>
          </a:p>
          <a:p>
            <a:pPr marL="349250" indent="-349250">
              <a:buNone/>
            </a:pPr>
            <a:endParaRPr lang="en-US" sz="1300" spc="110" dirty="0">
              <a:latin typeface="KG Miss Kindergarten" panose="02000000000000000000" pitchFamily="2" charset="77"/>
            </a:endParaRPr>
          </a:p>
          <a:p>
            <a:pPr marL="349250" indent="-349250"/>
            <a:r>
              <a:rPr lang="en-US" sz="4000" spc="110" dirty="0">
                <a:latin typeface="KG Miss Kindergarten" panose="02000000000000000000" pitchFamily="2" charset="77"/>
              </a:rPr>
              <a:t>All volunteers must have a TB test.  Please give results to the nurse.</a:t>
            </a:r>
          </a:p>
          <a:p>
            <a:pPr eaLnBrk="1" hangingPunct="1">
              <a:buFont typeface="Arial" panose="020B0604020202020204" pitchFamily="34" charset="0"/>
              <a:buNone/>
            </a:pPr>
            <a:endParaRPr lang="en-US" altLang="en-US" sz="2400" dirty="0">
              <a:latin typeface="StanfordKinderPrint" panose="02000603000000000000" pitchFamily="2" charset="0"/>
              <a:ea typeface="ＭＳ Ｐゴシック" panose="020B0600070205080204" pitchFamily="34" charset="-128"/>
            </a:endParaRPr>
          </a:p>
          <a:p>
            <a:pPr eaLnBrk="1" hangingPunct="1"/>
            <a:endParaRPr lang="en-US" altLang="en-US" sz="2400" dirty="0">
              <a:latin typeface="StanfordKinderPrint" panose="02000603000000000000" pitchFamily="2" charset="0"/>
              <a:ea typeface="ＭＳ Ｐゴシック" panose="020B0600070205080204" pitchFamily="34" charset="-128"/>
            </a:endParaRPr>
          </a:p>
        </p:txBody>
      </p:sp>
      <p:pic>
        <p:nvPicPr>
          <p:cNvPr id="3" name="Picture 2" descr="A picture containing vector graphics&#10;&#10;Description automatically generated">
            <a:extLst>
              <a:ext uri="{FF2B5EF4-FFF2-40B4-BE49-F238E27FC236}">
                <a16:creationId xmlns:a16="http://schemas.microsoft.com/office/drawing/2014/main" id="{1E48696A-0FEA-B5FF-402A-4E362287DE3E}"/>
              </a:ext>
            </a:extLst>
          </p:cNvPr>
          <p:cNvPicPr>
            <a:picLocks noChangeAspect="1"/>
          </p:cNvPicPr>
          <p:nvPr/>
        </p:nvPicPr>
        <p:blipFill>
          <a:blip r:embed="rId2"/>
          <a:stretch>
            <a:fillRect/>
          </a:stretch>
        </p:blipFill>
        <p:spPr>
          <a:xfrm>
            <a:off x="7412672" y="255090"/>
            <a:ext cx="4409873" cy="3059676"/>
          </a:xfrm>
          <a:prstGeom prst="rect">
            <a:avLst/>
          </a:prstGeom>
        </p:spPr>
      </p:pic>
    </p:spTree>
    <p:extLst>
      <p:ext uri="{BB962C8B-B14F-4D97-AF65-F5344CB8AC3E}">
        <p14:creationId xmlns:p14="http://schemas.microsoft.com/office/powerpoint/2010/main" val="1124972092"/>
      </p:ext>
    </p:extLst>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32D97A1-4228-4A3C-F2EC-B49367C9FB31}"/>
              </a:ext>
            </a:extLst>
          </p:cNvPr>
          <p:cNvSpPr/>
          <p:nvPr/>
        </p:nvSpPr>
        <p:spPr>
          <a:xfrm>
            <a:off x="544945" y="304800"/>
            <a:ext cx="10972799" cy="1143000"/>
          </a:xfrm>
          <a:prstGeom prst="roundRect">
            <a:avLst/>
          </a:prstGeom>
          <a:solidFill>
            <a:srgbClr val="FF85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2530" name="Title 1">
            <a:extLst>
              <a:ext uri="{FF2B5EF4-FFF2-40B4-BE49-F238E27FC236}">
                <a16:creationId xmlns:a16="http://schemas.microsoft.com/office/drawing/2014/main" id="{BC6D72CC-E081-8009-1D03-593C0CAE8E8D}"/>
              </a:ext>
            </a:extLst>
          </p:cNvPr>
          <p:cNvSpPr>
            <a:spLocks noGrp="1"/>
          </p:cNvSpPr>
          <p:nvPr>
            <p:ph type="title"/>
          </p:nvPr>
        </p:nvSpPr>
        <p:spPr>
          <a:xfrm>
            <a:off x="2799379" y="304800"/>
            <a:ext cx="7102764" cy="1143000"/>
          </a:xfrm>
        </p:spPr>
        <p:txBody>
          <a:bodyPr>
            <a:normAutofit/>
          </a:bodyPr>
          <a:lstStyle/>
          <a:p>
            <a:pPr algn="ctr" eaLnBrk="1" hangingPunct="1"/>
            <a:r>
              <a:rPr lang="en-US" altLang="en-US" sz="5100" dirty="0">
                <a:latin typeface="KG Blank Space Sketch" panose="02000000000000000000" pitchFamily="2" charset="77"/>
                <a:ea typeface="ＭＳ Ｐゴシック" panose="020B0600070205080204" pitchFamily="34" charset="-128"/>
              </a:rPr>
              <a:t>Parent Volunteers</a:t>
            </a:r>
          </a:p>
        </p:txBody>
      </p:sp>
      <p:sp>
        <p:nvSpPr>
          <p:cNvPr id="22531" name="Content Placeholder 2">
            <a:extLst>
              <a:ext uri="{FF2B5EF4-FFF2-40B4-BE49-F238E27FC236}">
                <a16:creationId xmlns:a16="http://schemas.microsoft.com/office/drawing/2014/main" id="{90FF1F50-0B78-BD06-AE05-FBA24DF644EC}"/>
              </a:ext>
            </a:extLst>
          </p:cNvPr>
          <p:cNvSpPr>
            <a:spLocks noGrp="1"/>
          </p:cNvSpPr>
          <p:nvPr>
            <p:ph idx="1"/>
          </p:nvPr>
        </p:nvSpPr>
        <p:spPr>
          <a:xfrm>
            <a:off x="969816" y="1784928"/>
            <a:ext cx="10547927" cy="4615872"/>
          </a:xfrm>
        </p:spPr>
        <p:txBody>
          <a:bodyPr>
            <a:normAutofit/>
          </a:bodyPr>
          <a:lstStyle/>
          <a:p>
            <a:pPr marL="349250" indent="-349250"/>
            <a:r>
              <a:rPr lang="en-US" sz="4000" dirty="0">
                <a:latin typeface="KG Miss Kindergarten" panose="02000000000000000000" pitchFamily="2" charset="77"/>
              </a:rPr>
              <a:t>Parents that wish to volunteer in the classroom need to attend a Volunteer Training with Mrs. O’Sullivan.</a:t>
            </a:r>
          </a:p>
          <a:p>
            <a:pPr marL="349250" indent="-349250"/>
            <a:r>
              <a:rPr lang="en-US" sz="4000" spc="110" dirty="0">
                <a:latin typeface="KG Miss Kindergarten" panose="02000000000000000000" pitchFamily="2" charset="77"/>
              </a:rPr>
              <a:t>The training dates are:</a:t>
            </a:r>
          </a:p>
          <a:p>
            <a:pPr marL="1152525" indent="-342900"/>
            <a:r>
              <a:rPr lang="en-US" sz="4000" spc="110" dirty="0">
                <a:latin typeface="KG Miss Kindergarten" panose="02000000000000000000" pitchFamily="2" charset="77"/>
              </a:rPr>
              <a:t>9/15 at 5-5:30</a:t>
            </a:r>
          </a:p>
          <a:p>
            <a:pPr marL="1152525" indent="-342900"/>
            <a:endParaRPr lang="en-US" sz="4000" spc="110" dirty="0">
              <a:latin typeface="KG Miss Kindergarten" panose="02000000000000000000" pitchFamily="2" charset="77"/>
            </a:endParaRPr>
          </a:p>
          <a:p>
            <a:pPr eaLnBrk="1" hangingPunct="1">
              <a:buFont typeface="Arial" panose="020B0604020202020204" pitchFamily="34" charset="0"/>
              <a:buNone/>
            </a:pPr>
            <a:endParaRPr lang="en-US" altLang="en-US" sz="2400" dirty="0">
              <a:latin typeface="StanfordKinderPrint" panose="02000603000000000000" pitchFamily="2" charset="0"/>
              <a:ea typeface="ＭＳ Ｐゴシック" panose="020B0600070205080204" pitchFamily="34" charset="-128"/>
            </a:endParaRPr>
          </a:p>
          <a:p>
            <a:pPr eaLnBrk="1" hangingPunct="1"/>
            <a:endParaRPr lang="en-US" altLang="en-US" sz="2400" dirty="0">
              <a:latin typeface="StanfordKinderPrint" panose="02000603000000000000" pitchFamily="2"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808676F2-8A12-F049-99D2-10F9F3FF62E0}"/>
              </a:ext>
            </a:extLst>
          </p:cNvPr>
          <p:cNvPicPr>
            <a:picLocks noChangeAspect="1"/>
          </p:cNvPicPr>
          <p:nvPr/>
        </p:nvPicPr>
        <p:blipFill>
          <a:blip r:embed="rId2"/>
          <a:stretch>
            <a:fillRect/>
          </a:stretch>
        </p:blipFill>
        <p:spPr>
          <a:xfrm>
            <a:off x="9008893" y="3014831"/>
            <a:ext cx="2369002" cy="3385969"/>
          </a:xfrm>
          <a:prstGeom prst="rect">
            <a:avLst/>
          </a:prstGeom>
        </p:spPr>
      </p:pic>
    </p:spTree>
    <p:extLst>
      <p:ext uri="{BB962C8B-B14F-4D97-AF65-F5344CB8AC3E}">
        <p14:creationId xmlns:p14="http://schemas.microsoft.com/office/powerpoint/2010/main" val="3349233757"/>
      </p:ext>
    </p:extLst>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32D97A1-4228-4A3C-F2EC-B49367C9FB31}"/>
              </a:ext>
            </a:extLst>
          </p:cNvPr>
          <p:cNvSpPr/>
          <p:nvPr/>
        </p:nvSpPr>
        <p:spPr>
          <a:xfrm>
            <a:off x="558800" y="384861"/>
            <a:ext cx="11074400" cy="114300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2530" name="Title 1">
            <a:extLst>
              <a:ext uri="{FF2B5EF4-FFF2-40B4-BE49-F238E27FC236}">
                <a16:creationId xmlns:a16="http://schemas.microsoft.com/office/drawing/2014/main" id="{BC6D72CC-E081-8009-1D03-593C0CAE8E8D}"/>
              </a:ext>
            </a:extLst>
          </p:cNvPr>
          <p:cNvSpPr>
            <a:spLocks noGrp="1"/>
          </p:cNvSpPr>
          <p:nvPr>
            <p:ph type="title"/>
          </p:nvPr>
        </p:nvSpPr>
        <p:spPr>
          <a:xfrm>
            <a:off x="3203358" y="410640"/>
            <a:ext cx="8229600" cy="1143000"/>
          </a:xfrm>
        </p:spPr>
        <p:txBody>
          <a:bodyPr>
            <a:normAutofit fontScale="90000"/>
          </a:bodyPr>
          <a:lstStyle/>
          <a:p>
            <a:pPr eaLnBrk="1" hangingPunct="1"/>
            <a:r>
              <a:rPr lang="en-US" altLang="en-US" dirty="0">
                <a:latin typeface="KG Blank Space Sketch" panose="02000000000000000000" pitchFamily="2" charset="77"/>
                <a:ea typeface="ＭＳ Ｐゴシック" panose="020B0600070205080204" pitchFamily="34" charset="-128"/>
              </a:rPr>
              <a:t>Other General Information</a:t>
            </a:r>
          </a:p>
        </p:txBody>
      </p:sp>
      <p:sp>
        <p:nvSpPr>
          <p:cNvPr id="22531" name="Content Placeholder 2">
            <a:extLst>
              <a:ext uri="{FF2B5EF4-FFF2-40B4-BE49-F238E27FC236}">
                <a16:creationId xmlns:a16="http://schemas.microsoft.com/office/drawing/2014/main" id="{90FF1F50-0B78-BD06-AE05-FBA24DF644EC}"/>
              </a:ext>
            </a:extLst>
          </p:cNvPr>
          <p:cNvSpPr>
            <a:spLocks noGrp="1"/>
          </p:cNvSpPr>
          <p:nvPr>
            <p:ph idx="1"/>
          </p:nvPr>
        </p:nvSpPr>
        <p:spPr>
          <a:xfrm>
            <a:off x="558800" y="2399108"/>
            <a:ext cx="10977418" cy="4074031"/>
          </a:xfrm>
        </p:spPr>
        <p:txBody>
          <a:bodyPr>
            <a:normAutofit fontScale="85000" lnSpcReduction="10000"/>
          </a:bodyPr>
          <a:lstStyle/>
          <a:p>
            <a:r>
              <a:rPr lang="en-US" spc="100" dirty="0">
                <a:latin typeface="KG Miss Kindergarten" panose="02000000000000000000" pitchFamily="2" charset="77"/>
              </a:rPr>
              <a:t>If your child is going to be absent from school, please call the office or e-mail the office and the teacher.</a:t>
            </a:r>
          </a:p>
          <a:p>
            <a:endParaRPr lang="en-US" sz="1200" spc="100" dirty="0">
              <a:latin typeface="KG Miss Kindergarten" panose="02000000000000000000" pitchFamily="2" charset="77"/>
            </a:endParaRPr>
          </a:p>
          <a:p>
            <a:r>
              <a:rPr lang="en-US" spc="100" dirty="0">
                <a:latin typeface="KG Miss Kindergarten" panose="02000000000000000000" pitchFamily="2" charset="77"/>
              </a:rPr>
              <a:t>We need a note from a parent to send a child home with someone else.  You may use the form on the cart in front of the classroom.</a:t>
            </a:r>
          </a:p>
          <a:p>
            <a:endParaRPr lang="en-US" sz="1200" spc="100" dirty="0">
              <a:latin typeface="KG Miss Kindergarten" panose="02000000000000000000" pitchFamily="2" charset="77"/>
            </a:endParaRPr>
          </a:p>
          <a:p>
            <a:r>
              <a:rPr lang="en-US" spc="100" dirty="0">
                <a:latin typeface="KG Miss Kindergarten" panose="02000000000000000000" pitchFamily="2" charset="77"/>
              </a:rPr>
              <a:t>Consider buying a Robinson Riptide gear – Fridays are Spirit days!</a:t>
            </a:r>
          </a:p>
          <a:p>
            <a:endParaRPr lang="en-US" sz="1200" spc="100" dirty="0">
              <a:latin typeface="KG Miss Kindergarten" panose="02000000000000000000" pitchFamily="2" charset="77"/>
            </a:endParaRPr>
          </a:p>
          <a:p>
            <a:r>
              <a:rPr lang="en-US" spc="100" dirty="0">
                <a:latin typeface="KG Miss Kindergarten" panose="02000000000000000000" pitchFamily="2" charset="77"/>
              </a:rPr>
              <a:t>Please put your child’s name on EVERYTHING!  </a:t>
            </a:r>
          </a:p>
          <a:p>
            <a:endParaRPr lang="en-US" sz="1200" spc="100" dirty="0">
              <a:latin typeface="KG Miss Kindergarten" panose="02000000000000000000" pitchFamily="2" charset="77"/>
            </a:endParaRPr>
          </a:p>
          <a:p>
            <a:r>
              <a:rPr lang="en-US" spc="100" dirty="0">
                <a:latin typeface="KG Miss Kindergarten" panose="02000000000000000000" pitchFamily="2" charset="77"/>
              </a:rPr>
              <a:t>Please join the PTSA &amp; MBEF!  The do so much for our students!</a:t>
            </a:r>
          </a:p>
          <a:p>
            <a:pPr eaLnBrk="1" hangingPunct="1">
              <a:buFont typeface="Arial" panose="020B0604020202020204" pitchFamily="34" charset="0"/>
              <a:buNone/>
            </a:pPr>
            <a:endParaRPr lang="en-US" altLang="en-US" sz="2400" dirty="0">
              <a:latin typeface="StanfordKinderPrint" panose="02000603000000000000" pitchFamily="2" charset="0"/>
              <a:ea typeface="ＭＳ Ｐゴシック" panose="020B0600070205080204" pitchFamily="34" charset="-128"/>
            </a:endParaRPr>
          </a:p>
          <a:p>
            <a:pPr eaLnBrk="1" hangingPunct="1"/>
            <a:endParaRPr lang="en-US" altLang="en-US" sz="2400" dirty="0">
              <a:latin typeface="StanfordKinderPrint" panose="02000603000000000000" pitchFamily="2" charset="0"/>
              <a:ea typeface="ＭＳ Ｐゴシック" panose="020B0600070205080204" pitchFamily="34" charset="-128"/>
            </a:endParaRPr>
          </a:p>
        </p:txBody>
      </p:sp>
      <p:pic>
        <p:nvPicPr>
          <p:cNvPr id="3" name="Picture 2" descr="Shape&#10;&#10;Description automatically generated">
            <a:extLst>
              <a:ext uri="{FF2B5EF4-FFF2-40B4-BE49-F238E27FC236}">
                <a16:creationId xmlns:a16="http://schemas.microsoft.com/office/drawing/2014/main" id="{C3464E08-DA16-7A62-1A25-56C9BAA413CE}"/>
              </a:ext>
            </a:extLst>
          </p:cNvPr>
          <p:cNvPicPr>
            <a:picLocks noChangeAspect="1"/>
          </p:cNvPicPr>
          <p:nvPr/>
        </p:nvPicPr>
        <p:blipFill>
          <a:blip r:embed="rId2"/>
          <a:stretch>
            <a:fillRect/>
          </a:stretch>
        </p:blipFill>
        <p:spPr>
          <a:xfrm>
            <a:off x="1136073" y="41993"/>
            <a:ext cx="1874982" cy="2451031"/>
          </a:xfrm>
          <a:prstGeom prst="rect">
            <a:avLst/>
          </a:prstGeom>
        </p:spPr>
      </p:pic>
    </p:spTree>
    <p:extLst>
      <p:ext uri="{BB962C8B-B14F-4D97-AF65-F5344CB8AC3E}">
        <p14:creationId xmlns:p14="http://schemas.microsoft.com/office/powerpoint/2010/main" val="500204835"/>
      </p:ext>
    </p:extLst>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60847FA-54BE-7B18-8631-9A5DA0E9BDA0}"/>
              </a:ext>
            </a:extLst>
          </p:cNvPr>
          <p:cNvSpPr/>
          <p:nvPr/>
        </p:nvSpPr>
        <p:spPr>
          <a:xfrm>
            <a:off x="535709" y="304800"/>
            <a:ext cx="11111345" cy="1066800"/>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4034" name="Title 1">
            <a:extLst>
              <a:ext uri="{FF2B5EF4-FFF2-40B4-BE49-F238E27FC236}">
                <a16:creationId xmlns:a16="http://schemas.microsoft.com/office/drawing/2014/main" id="{86219D35-E84B-B5D3-EC05-A0123BFE059F}"/>
              </a:ext>
            </a:extLst>
          </p:cNvPr>
          <p:cNvSpPr>
            <a:spLocks noGrp="1"/>
          </p:cNvSpPr>
          <p:nvPr>
            <p:ph type="title"/>
          </p:nvPr>
        </p:nvSpPr>
        <p:spPr>
          <a:xfrm>
            <a:off x="2396836" y="342900"/>
            <a:ext cx="8229600" cy="1143000"/>
          </a:xfrm>
        </p:spPr>
        <p:txBody>
          <a:bodyPr>
            <a:normAutofit fontScale="90000"/>
          </a:bodyPr>
          <a:lstStyle/>
          <a:p>
            <a:pPr eaLnBrk="1" hangingPunct="1"/>
            <a:r>
              <a:rPr lang="en-US" altLang="en-US" sz="5100" dirty="0">
                <a:latin typeface="KG Blank Space Sketch" panose="02000000000000000000" pitchFamily="2" charset="77"/>
                <a:ea typeface="ＭＳ Ｐゴシック" panose="020B0600070205080204" pitchFamily="34" charset="-128"/>
              </a:rPr>
              <a:t>Parent  Responsibilities</a:t>
            </a:r>
          </a:p>
        </p:txBody>
      </p:sp>
      <p:sp>
        <p:nvSpPr>
          <p:cNvPr id="44035" name="Content Placeholder 2">
            <a:extLst>
              <a:ext uri="{FF2B5EF4-FFF2-40B4-BE49-F238E27FC236}">
                <a16:creationId xmlns:a16="http://schemas.microsoft.com/office/drawing/2014/main" id="{CD4E721B-F38E-ACCD-8E72-CEC44BC3D353}"/>
              </a:ext>
            </a:extLst>
          </p:cNvPr>
          <p:cNvSpPr>
            <a:spLocks noGrp="1"/>
          </p:cNvSpPr>
          <p:nvPr>
            <p:ph idx="1"/>
          </p:nvPr>
        </p:nvSpPr>
        <p:spPr>
          <a:xfrm>
            <a:off x="757381" y="1485900"/>
            <a:ext cx="11009745" cy="5210464"/>
          </a:xfrm>
        </p:spPr>
        <p:txBody>
          <a:bodyPr>
            <a:normAutofit fontScale="85000" lnSpcReduction="10000"/>
          </a:bodyPr>
          <a:lstStyle/>
          <a:p>
            <a:pPr algn="ctr" eaLnBrk="1" hangingPunct="1">
              <a:buFont typeface="Arial" panose="020B0604020202020204" pitchFamily="34" charset="0"/>
              <a:buNone/>
            </a:pPr>
            <a:r>
              <a:rPr lang="en-US" altLang="en-US" b="1" spc="120" dirty="0">
                <a:solidFill>
                  <a:srgbClr val="0070C0"/>
                </a:solidFill>
                <a:latin typeface="KG Miss Kindergarten" panose="02000000000000000000" pitchFamily="2" charset="77"/>
                <a:ea typeface="ＭＳ Ｐゴシック" panose="020B0600070205080204" pitchFamily="34" charset="-128"/>
              </a:rPr>
              <a:t>We are working together for our students!</a:t>
            </a:r>
          </a:p>
          <a:p>
            <a:pPr algn="ctr" eaLnBrk="1" hangingPunct="1">
              <a:buFont typeface="Arial" panose="020B0604020202020204" pitchFamily="34" charset="0"/>
              <a:buNone/>
            </a:pPr>
            <a:endParaRPr lang="en-US" altLang="en-US" sz="8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Be prompt when dropping off and picking up your child.</a:t>
            </a:r>
          </a:p>
          <a:p>
            <a:pPr eaLnBrk="1" hangingPunct="1"/>
            <a:endParaRPr lang="en-US" altLang="en-US" sz="7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Make sure your child has a healthy breakfast/lunch before you bring them to school.</a:t>
            </a:r>
          </a:p>
          <a:p>
            <a:pPr eaLnBrk="1" hangingPunct="1"/>
            <a:endParaRPr lang="en-US" altLang="en-US" sz="7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Make sure that your child has 10-12 hours of sleep each night.</a:t>
            </a:r>
          </a:p>
          <a:p>
            <a:pPr eaLnBrk="1" hangingPunct="1"/>
            <a:endParaRPr lang="en-US" altLang="en-US" sz="7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Send a small healthy snack. Remember they only have 20 minutes to eat and play!</a:t>
            </a:r>
          </a:p>
          <a:p>
            <a:pPr eaLnBrk="1" hangingPunct="1"/>
            <a:endParaRPr lang="en-US" altLang="en-US" sz="7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Provide a safe &amp; quiet place for students to do their homework.</a:t>
            </a:r>
          </a:p>
          <a:p>
            <a:pPr eaLnBrk="1" hangingPunct="1"/>
            <a:endParaRPr lang="en-US" altLang="en-US" sz="6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Write a note when your child is absent from school.</a:t>
            </a:r>
          </a:p>
          <a:p>
            <a:pPr eaLnBrk="1" hangingPunct="1"/>
            <a:endParaRPr lang="en-US" altLang="en-US" sz="6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Write a note if someone other than you  is picking up.</a:t>
            </a:r>
          </a:p>
          <a:p>
            <a:pPr eaLnBrk="1" hangingPunct="1"/>
            <a:endParaRPr lang="en-US" altLang="en-US" sz="6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Make sure you check your child</a:t>
            </a:r>
            <a:r>
              <a:rPr lang="ja-JP" altLang="en-US" sz="2000" spc="120">
                <a:latin typeface="KG Miss Kindergarten" panose="02000000000000000000" pitchFamily="2" charset="77"/>
                <a:ea typeface="ＭＳ Ｐゴシック" panose="020B0600070205080204" pitchFamily="34" charset="-128"/>
              </a:rPr>
              <a:t>’</a:t>
            </a:r>
            <a:r>
              <a:rPr lang="en-US" altLang="ja-JP" sz="2000" spc="120" dirty="0">
                <a:latin typeface="KG Miss Kindergarten" panose="02000000000000000000" pitchFamily="2" charset="77"/>
                <a:ea typeface="ＭＳ Ｐゴシック" panose="020B0600070205080204" pitchFamily="34" charset="-128"/>
              </a:rPr>
              <a:t>s folder &amp; empty it daily!</a:t>
            </a:r>
          </a:p>
          <a:p>
            <a:pPr eaLnBrk="1" hangingPunct="1"/>
            <a:endParaRPr lang="en-US" altLang="ja-JP" sz="600" spc="120" dirty="0">
              <a:latin typeface="KG Miss Kindergarten" panose="02000000000000000000" pitchFamily="2" charset="77"/>
              <a:ea typeface="ＭＳ Ｐゴシック" panose="020B0600070205080204" pitchFamily="34" charset="-128"/>
            </a:endParaRPr>
          </a:p>
          <a:p>
            <a:pPr eaLnBrk="1" hangingPunct="1"/>
            <a:r>
              <a:rPr lang="en-US" altLang="en-US" sz="2000" spc="120" dirty="0">
                <a:latin typeface="KG Miss Kindergarten" panose="02000000000000000000" pitchFamily="2" charset="77"/>
                <a:ea typeface="ＭＳ Ｐゴシック" panose="020B0600070205080204" pitchFamily="34" charset="-128"/>
              </a:rPr>
              <a:t>Do </a:t>
            </a:r>
            <a:r>
              <a:rPr lang="en-US" altLang="en-US" sz="2000" b="1" spc="120" dirty="0">
                <a:latin typeface="KG Miss Kindergarten" panose="02000000000000000000" pitchFamily="2" charset="77"/>
                <a:ea typeface="ＭＳ Ｐゴシック" panose="020B0600070205080204" pitchFamily="34" charset="-128"/>
              </a:rPr>
              <a:t>NOT</a:t>
            </a:r>
            <a:r>
              <a:rPr lang="en-US" altLang="en-US" sz="2000" spc="120" dirty="0">
                <a:latin typeface="KG Miss Kindergarten" panose="02000000000000000000" pitchFamily="2" charset="77"/>
                <a:ea typeface="ＭＳ Ｐゴシック" panose="020B0600070205080204" pitchFamily="34" charset="-128"/>
              </a:rPr>
              <a:t> park in the loading zones!</a:t>
            </a:r>
          </a:p>
        </p:txBody>
      </p:sp>
      <p:pic>
        <p:nvPicPr>
          <p:cNvPr id="3" name="Picture 2" descr="A picture containing text&#10;&#10;Description automatically generated">
            <a:extLst>
              <a:ext uri="{FF2B5EF4-FFF2-40B4-BE49-F238E27FC236}">
                <a16:creationId xmlns:a16="http://schemas.microsoft.com/office/drawing/2014/main" id="{E746AA19-F727-3EFE-7CC6-87FC0FA896C4}"/>
              </a:ext>
            </a:extLst>
          </p:cNvPr>
          <p:cNvPicPr>
            <a:picLocks noChangeAspect="1"/>
          </p:cNvPicPr>
          <p:nvPr/>
        </p:nvPicPr>
        <p:blipFill>
          <a:blip r:embed="rId2"/>
          <a:stretch>
            <a:fillRect/>
          </a:stretch>
        </p:blipFill>
        <p:spPr>
          <a:xfrm>
            <a:off x="10276884" y="3975100"/>
            <a:ext cx="1650776" cy="2794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B3AE9FAE-A445-1BC3-B533-8FF6DC6B7B28}"/>
              </a:ext>
            </a:extLst>
          </p:cNvPr>
          <p:cNvPicPr>
            <a:picLocks noChangeAspect="1"/>
          </p:cNvPicPr>
          <p:nvPr/>
        </p:nvPicPr>
        <p:blipFill>
          <a:blip r:embed="rId3"/>
          <a:stretch>
            <a:fillRect/>
          </a:stretch>
        </p:blipFill>
        <p:spPr>
          <a:xfrm>
            <a:off x="9239235" y="3867727"/>
            <a:ext cx="1738772" cy="2942937"/>
          </a:xfrm>
          <a:prstGeom prst="rect">
            <a:avLst/>
          </a:prstGeom>
        </p:spPr>
      </p:pic>
    </p:spTree>
  </p:cSld>
  <p:clrMapOvr>
    <a:masterClrMapping/>
  </p:clrMapOvr>
  <p:transition>
    <p:cover dir="l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F94F6DE-FF66-F4B6-2DDD-3AB794359CE3}"/>
              </a:ext>
            </a:extLst>
          </p:cNvPr>
          <p:cNvSpPr/>
          <p:nvPr/>
        </p:nvSpPr>
        <p:spPr>
          <a:xfrm>
            <a:off x="461818" y="381000"/>
            <a:ext cx="11231418" cy="9906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3010" name="Title 1">
            <a:extLst>
              <a:ext uri="{FF2B5EF4-FFF2-40B4-BE49-F238E27FC236}">
                <a16:creationId xmlns:a16="http://schemas.microsoft.com/office/drawing/2014/main" id="{4CEC5C8B-2F7B-95E0-4438-37073FA58933}"/>
              </a:ext>
            </a:extLst>
          </p:cNvPr>
          <p:cNvSpPr>
            <a:spLocks noGrp="1"/>
          </p:cNvSpPr>
          <p:nvPr>
            <p:ph type="title"/>
          </p:nvPr>
        </p:nvSpPr>
        <p:spPr>
          <a:xfrm>
            <a:off x="2295236" y="330200"/>
            <a:ext cx="8229600" cy="1143000"/>
          </a:xfrm>
        </p:spPr>
        <p:txBody>
          <a:bodyPr>
            <a:normAutofit/>
          </a:bodyPr>
          <a:lstStyle/>
          <a:p>
            <a:pPr eaLnBrk="1" hangingPunct="1"/>
            <a:r>
              <a:rPr lang="en-US" altLang="en-US" sz="5000" dirty="0">
                <a:latin typeface="KG Second Chances Sketch" panose="02000000000000000000" pitchFamily="2" charset="77"/>
                <a:ea typeface="ＭＳ Ｐゴシック" panose="020B0600070205080204" pitchFamily="34" charset="-128"/>
              </a:rPr>
              <a:t>Student Responsibilities</a:t>
            </a:r>
          </a:p>
        </p:txBody>
      </p:sp>
      <p:sp>
        <p:nvSpPr>
          <p:cNvPr id="43011" name="Content Placeholder 2">
            <a:extLst>
              <a:ext uri="{FF2B5EF4-FFF2-40B4-BE49-F238E27FC236}">
                <a16:creationId xmlns:a16="http://schemas.microsoft.com/office/drawing/2014/main" id="{F9511A63-04BB-ACAA-4EF1-49F0E61D36E3}"/>
              </a:ext>
            </a:extLst>
          </p:cNvPr>
          <p:cNvSpPr>
            <a:spLocks noGrp="1"/>
          </p:cNvSpPr>
          <p:nvPr>
            <p:ph idx="1"/>
          </p:nvPr>
        </p:nvSpPr>
        <p:spPr>
          <a:xfrm>
            <a:off x="798946" y="2649970"/>
            <a:ext cx="10441709" cy="3540703"/>
          </a:xfrm>
        </p:spPr>
        <p:txBody>
          <a:bodyPr>
            <a:normAutofit/>
          </a:bodyPr>
          <a:lstStyle/>
          <a:p>
            <a:pPr marL="349250" indent="-349250" eaLnBrk="1" hangingPunct="1"/>
            <a:r>
              <a:rPr lang="en-US" altLang="en-US" sz="2900" spc="110" dirty="0">
                <a:latin typeface="KG Miss Kindergarten" panose="02000000000000000000" pitchFamily="2" charset="77"/>
                <a:ea typeface="ＭＳ Ｐゴシック" panose="020B0600070205080204" pitchFamily="34" charset="-128"/>
              </a:rPr>
              <a:t>Put their own folders in the tub each day.</a:t>
            </a:r>
          </a:p>
          <a:p>
            <a:pPr marL="349250" indent="-349250" eaLnBrk="1" hangingPunct="1"/>
            <a:endParaRPr lang="en-US" altLang="en-US" sz="900" spc="110" dirty="0">
              <a:latin typeface="KG Miss Kindergarten" panose="02000000000000000000" pitchFamily="2" charset="77"/>
              <a:ea typeface="ＭＳ Ｐゴシック" panose="020B0600070205080204" pitchFamily="34" charset="-128"/>
            </a:endParaRPr>
          </a:p>
          <a:p>
            <a:pPr marL="349250" indent="-349250" eaLnBrk="1" hangingPunct="1"/>
            <a:r>
              <a:rPr lang="en-US" altLang="en-US" sz="2900" spc="110" dirty="0">
                <a:latin typeface="KG Miss Kindergarten" panose="02000000000000000000" pitchFamily="2" charset="77"/>
                <a:ea typeface="ＭＳ Ｐゴシック" panose="020B0600070205080204" pitchFamily="34" charset="-128"/>
              </a:rPr>
              <a:t>Hang their own backpacks on the hooks.</a:t>
            </a:r>
          </a:p>
          <a:p>
            <a:pPr marL="0" indent="0" eaLnBrk="1" hangingPunct="1">
              <a:buNone/>
            </a:pPr>
            <a:endParaRPr lang="en-US" altLang="en-US" sz="900" spc="110" dirty="0">
              <a:latin typeface="KG Miss Kindergarten" panose="02000000000000000000" pitchFamily="2" charset="77"/>
              <a:ea typeface="ＭＳ Ｐゴシック" panose="020B0600070205080204" pitchFamily="34" charset="-128"/>
            </a:endParaRPr>
          </a:p>
          <a:p>
            <a:pPr marL="349250" indent="-349250" eaLnBrk="1" hangingPunct="1"/>
            <a:r>
              <a:rPr lang="en-US" altLang="en-US" sz="2900" spc="110" dirty="0">
                <a:latin typeface="KG Miss Kindergarten" panose="02000000000000000000" pitchFamily="2" charset="77"/>
                <a:ea typeface="ＭＳ Ｐゴシック" panose="020B0600070205080204" pitchFamily="34" charset="-128"/>
              </a:rPr>
              <a:t>Remember to follow all the classroom rules and procedures.</a:t>
            </a:r>
          </a:p>
          <a:p>
            <a:pPr marL="349250" indent="-349250" eaLnBrk="1" hangingPunct="1"/>
            <a:endParaRPr lang="en-US" altLang="en-US" sz="900" u="sng" spc="110" dirty="0">
              <a:latin typeface="KG Miss Kindergarten" panose="02000000000000000000" pitchFamily="2" charset="77"/>
              <a:ea typeface="ＭＳ Ｐゴシック" panose="020B0600070205080204" pitchFamily="34" charset="-128"/>
            </a:endParaRPr>
          </a:p>
          <a:p>
            <a:pPr marL="349250" indent="-349250" eaLnBrk="1" hangingPunct="1"/>
            <a:r>
              <a:rPr lang="en-US" altLang="en-US" sz="2900" spc="110" dirty="0">
                <a:latin typeface="KG Miss Kindergarten" panose="02000000000000000000" pitchFamily="2" charset="77"/>
                <a:ea typeface="ＭＳ Ｐゴシック" panose="020B0600070205080204" pitchFamily="34" charset="-128"/>
              </a:rPr>
              <a:t>Come to school prepared to learn!</a:t>
            </a:r>
          </a:p>
        </p:txBody>
      </p:sp>
      <p:pic>
        <p:nvPicPr>
          <p:cNvPr id="3" name="Picture 2" descr="A picture containing window&#10;&#10;Description automatically generated">
            <a:extLst>
              <a:ext uri="{FF2B5EF4-FFF2-40B4-BE49-F238E27FC236}">
                <a16:creationId xmlns:a16="http://schemas.microsoft.com/office/drawing/2014/main" id="{CF1AAD37-D615-D755-E0A6-E31B75377CF2}"/>
              </a:ext>
            </a:extLst>
          </p:cNvPr>
          <p:cNvPicPr>
            <a:picLocks noChangeAspect="1"/>
          </p:cNvPicPr>
          <p:nvPr/>
        </p:nvPicPr>
        <p:blipFill>
          <a:blip r:embed="rId2"/>
          <a:stretch>
            <a:fillRect/>
          </a:stretch>
        </p:blipFill>
        <p:spPr>
          <a:xfrm>
            <a:off x="735502" y="106435"/>
            <a:ext cx="1559734" cy="2530330"/>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3A30B090-F519-E718-F440-52E4AA7864A6}"/>
              </a:ext>
            </a:extLst>
          </p:cNvPr>
          <p:cNvPicPr>
            <a:picLocks noChangeAspect="1"/>
          </p:cNvPicPr>
          <p:nvPr/>
        </p:nvPicPr>
        <p:blipFill>
          <a:blip r:embed="rId3"/>
          <a:stretch>
            <a:fillRect/>
          </a:stretch>
        </p:blipFill>
        <p:spPr>
          <a:xfrm>
            <a:off x="10228230" y="148215"/>
            <a:ext cx="1501952" cy="2649970"/>
          </a:xfrm>
          <a:prstGeom prst="rect">
            <a:avLst/>
          </a:prstGeom>
        </p:spPr>
      </p:pic>
    </p:spTree>
  </p:cSld>
  <p:clrMapOvr>
    <a:masterClrMapping/>
  </p:clrMapOvr>
  <p:transition>
    <p:cover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0C573BE-CD92-A0CD-6ED0-AA001D439025}"/>
              </a:ext>
            </a:extLst>
          </p:cNvPr>
          <p:cNvSpPr/>
          <p:nvPr/>
        </p:nvSpPr>
        <p:spPr>
          <a:xfrm>
            <a:off x="840509" y="609600"/>
            <a:ext cx="10363200" cy="340821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5" name="Title 1">
            <a:extLst>
              <a:ext uri="{FF2B5EF4-FFF2-40B4-BE49-F238E27FC236}">
                <a16:creationId xmlns:a16="http://schemas.microsoft.com/office/drawing/2014/main" id="{1B196B98-8F81-97FB-47FA-ECBD38B8C532}"/>
              </a:ext>
            </a:extLst>
          </p:cNvPr>
          <p:cNvSpPr txBox="1">
            <a:spLocks/>
          </p:cNvSpPr>
          <p:nvPr/>
        </p:nvSpPr>
        <p:spPr>
          <a:xfrm>
            <a:off x="1244831" y="1363152"/>
            <a:ext cx="955455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10000" dirty="0">
                <a:latin typeface="KG Second Chances Sketch" panose="02000000000000000000" pitchFamily="2" charset="77"/>
                <a:ea typeface="ＭＳ Ｐゴシック" panose="020B0600070205080204" pitchFamily="34" charset="-128"/>
              </a:rPr>
              <a:t>Kindergarten</a:t>
            </a:r>
          </a:p>
        </p:txBody>
      </p:sp>
      <p:pic>
        <p:nvPicPr>
          <p:cNvPr id="7" name="Picture 6" descr="A picture containing text, lamp&#10;&#10;Description automatically generated">
            <a:extLst>
              <a:ext uri="{FF2B5EF4-FFF2-40B4-BE49-F238E27FC236}">
                <a16:creationId xmlns:a16="http://schemas.microsoft.com/office/drawing/2014/main" id="{DFE89E20-2CC0-0E3F-9CAA-CA1F8A73DB3F}"/>
              </a:ext>
            </a:extLst>
          </p:cNvPr>
          <p:cNvPicPr>
            <a:picLocks noChangeAspect="1"/>
          </p:cNvPicPr>
          <p:nvPr/>
        </p:nvPicPr>
        <p:blipFill>
          <a:blip r:embed="rId2"/>
          <a:stretch>
            <a:fillRect/>
          </a:stretch>
        </p:blipFill>
        <p:spPr>
          <a:xfrm>
            <a:off x="8216900" y="2834409"/>
            <a:ext cx="2632060" cy="3664526"/>
          </a:xfrm>
          <a:prstGeom prst="rect">
            <a:avLst/>
          </a:prstGeom>
        </p:spPr>
      </p:pic>
      <p:pic>
        <p:nvPicPr>
          <p:cNvPr id="9" name="Picture 8" descr="Icon&#10;&#10;Description automatically generated">
            <a:extLst>
              <a:ext uri="{FF2B5EF4-FFF2-40B4-BE49-F238E27FC236}">
                <a16:creationId xmlns:a16="http://schemas.microsoft.com/office/drawing/2014/main" id="{91C86833-4D47-B2A4-630B-62F0FE4646C0}"/>
              </a:ext>
            </a:extLst>
          </p:cNvPr>
          <p:cNvPicPr>
            <a:picLocks noChangeAspect="1"/>
          </p:cNvPicPr>
          <p:nvPr/>
        </p:nvPicPr>
        <p:blipFill>
          <a:blip r:embed="rId3"/>
          <a:stretch>
            <a:fillRect/>
          </a:stretch>
        </p:blipFill>
        <p:spPr>
          <a:xfrm>
            <a:off x="1540163" y="2815936"/>
            <a:ext cx="2585155" cy="3701472"/>
          </a:xfrm>
          <a:prstGeom prst="rect">
            <a:avLst/>
          </a:prstGeom>
        </p:spPr>
      </p:pic>
    </p:spTree>
    <p:extLst>
      <p:ext uri="{BB962C8B-B14F-4D97-AF65-F5344CB8AC3E}">
        <p14:creationId xmlns:p14="http://schemas.microsoft.com/office/powerpoint/2010/main" val="3107391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7A68CDD-EF07-D50B-36AF-2370480D3558}"/>
              </a:ext>
            </a:extLst>
          </p:cNvPr>
          <p:cNvSpPr/>
          <p:nvPr/>
        </p:nvSpPr>
        <p:spPr>
          <a:xfrm>
            <a:off x="392830" y="327987"/>
            <a:ext cx="11271378" cy="1066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1986" name="Title 1">
            <a:extLst>
              <a:ext uri="{FF2B5EF4-FFF2-40B4-BE49-F238E27FC236}">
                <a16:creationId xmlns:a16="http://schemas.microsoft.com/office/drawing/2014/main" id="{C7400B6B-23DD-5BEB-015C-2832E2F7ABEF}"/>
              </a:ext>
            </a:extLst>
          </p:cNvPr>
          <p:cNvSpPr>
            <a:spLocks noGrp="1"/>
          </p:cNvSpPr>
          <p:nvPr>
            <p:ph type="title"/>
          </p:nvPr>
        </p:nvSpPr>
        <p:spPr>
          <a:xfrm>
            <a:off x="3791243" y="289887"/>
            <a:ext cx="8007927" cy="1143000"/>
          </a:xfrm>
        </p:spPr>
        <p:txBody>
          <a:bodyPr>
            <a:noAutofit/>
          </a:bodyPr>
          <a:lstStyle/>
          <a:p>
            <a:pPr eaLnBrk="1" hangingPunct="1"/>
            <a:r>
              <a:rPr lang="en-US" altLang="en-US" sz="5100" dirty="0">
                <a:latin typeface="KG Second Chances Sketch" panose="02000000000000000000" pitchFamily="2" charset="77"/>
                <a:ea typeface="ＭＳ Ｐゴシック" panose="020B0600070205080204" pitchFamily="34" charset="-128"/>
              </a:rPr>
              <a:t>Class Management</a:t>
            </a:r>
          </a:p>
        </p:txBody>
      </p:sp>
      <p:sp>
        <p:nvSpPr>
          <p:cNvPr id="41987" name="Content Placeholder 2">
            <a:extLst>
              <a:ext uri="{FF2B5EF4-FFF2-40B4-BE49-F238E27FC236}">
                <a16:creationId xmlns:a16="http://schemas.microsoft.com/office/drawing/2014/main" id="{AE3933A3-24AE-4FF5-A423-61C5D34808D1}"/>
              </a:ext>
            </a:extLst>
          </p:cNvPr>
          <p:cNvSpPr>
            <a:spLocks noGrp="1"/>
          </p:cNvSpPr>
          <p:nvPr>
            <p:ph idx="1"/>
          </p:nvPr>
        </p:nvSpPr>
        <p:spPr>
          <a:xfrm>
            <a:off x="777551" y="2295331"/>
            <a:ext cx="10636898" cy="4114800"/>
          </a:xfrm>
        </p:spPr>
        <p:txBody>
          <a:bodyPr>
            <a:normAutofit/>
          </a:bodyPr>
          <a:lstStyle/>
          <a:p>
            <a:pPr algn="just" eaLnBrk="1" hangingPunct="1">
              <a:defRPr/>
            </a:pPr>
            <a:r>
              <a:rPr lang="en-US" altLang="en-US" spc="110" dirty="0">
                <a:latin typeface="KG Miss Kindergarten" panose="02000000000000000000" pitchFamily="2" charset="77"/>
                <a:ea typeface="ＭＳ Ｐゴシック" panose="020B0600070205080204" pitchFamily="34" charset="-128"/>
              </a:rPr>
              <a:t>A copy of the classroom rules is in your folder.  After you have reviewed them with your child, please sign and have your child sign the contract then return it in your child’s folder.</a:t>
            </a:r>
          </a:p>
          <a:p>
            <a:pPr marL="0" indent="0" algn="just">
              <a:buNone/>
              <a:defRPr/>
            </a:pPr>
            <a:endParaRPr lang="en-US" altLang="en-US" sz="800" spc="110" dirty="0">
              <a:latin typeface="KG Miss Kindergarten" panose="02000000000000000000" pitchFamily="2" charset="77"/>
              <a:ea typeface="ＭＳ Ｐゴシック" panose="020B0600070205080204" pitchFamily="34" charset="-128"/>
            </a:endParaRPr>
          </a:p>
          <a:p>
            <a:pPr algn="just" eaLnBrk="1" hangingPunct="1">
              <a:defRPr/>
            </a:pPr>
            <a:r>
              <a:rPr lang="en-US" altLang="en-US" spc="110" dirty="0">
                <a:latin typeface="KG Miss Kindergarten" panose="02000000000000000000" pitchFamily="2" charset="77"/>
                <a:ea typeface="ＭＳ Ｐゴシック" panose="020B0600070205080204" pitchFamily="34" charset="-128"/>
              </a:rPr>
              <a:t>We are using a program (app) called </a:t>
            </a:r>
            <a:r>
              <a:rPr lang="en-US" altLang="en-US" spc="110" dirty="0" err="1">
                <a:latin typeface="KG Miss Kindergarten" panose="02000000000000000000" pitchFamily="2" charset="77"/>
                <a:ea typeface="ＭＳ Ｐゴシック" panose="020B0600070205080204" pitchFamily="34" charset="-128"/>
              </a:rPr>
              <a:t>Classdojo</a:t>
            </a:r>
            <a:r>
              <a:rPr lang="en-US" altLang="en-US" spc="110" dirty="0">
                <a:latin typeface="KG Miss Kindergarten" panose="02000000000000000000" pitchFamily="2" charset="77"/>
                <a:ea typeface="ＭＳ Ｐゴシック" panose="020B0600070205080204" pitchFamily="34" charset="-128"/>
              </a:rPr>
              <a:t>.  Information on how to sign-up is in your packet.</a:t>
            </a:r>
          </a:p>
          <a:p>
            <a:pPr marL="0" indent="0" algn="just" eaLnBrk="1" hangingPunct="1">
              <a:buNone/>
              <a:defRPr/>
            </a:pPr>
            <a:endParaRPr lang="en-US" altLang="en-US" sz="900" spc="110" dirty="0">
              <a:latin typeface="KG Miss Kindergarten" panose="02000000000000000000" pitchFamily="2" charset="77"/>
              <a:ea typeface="ＭＳ Ｐゴシック" panose="020B0600070205080204" pitchFamily="34" charset="-128"/>
            </a:endParaRPr>
          </a:p>
          <a:p>
            <a:pPr algn="just" eaLnBrk="1" hangingPunct="1">
              <a:defRPr/>
            </a:pPr>
            <a:r>
              <a:rPr lang="en-US" altLang="en-US" spc="110" dirty="0">
                <a:latin typeface="KG Miss Kindergarten" panose="02000000000000000000" pitchFamily="2" charset="77"/>
                <a:ea typeface="ＭＳ Ｐゴシック" panose="020B0600070205080204" pitchFamily="34" charset="-128"/>
              </a:rPr>
              <a:t>We will also use Dojo to send reminders, upload photos of your child, and send messages.</a:t>
            </a:r>
          </a:p>
          <a:p>
            <a:pPr algn="just" eaLnBrk="1" hangingPunct="1">
              <a:defRPr/>
            </a:pPr>
            <a:endParaRPr lang="en-US" altLang="en-US" dirty="0">
              <a:latin typeface="StanfordKinderPrint" panose="02000603000000000000" pitchFamily="2" charset="0"/>
              <a:ea typeface="ＭＳ Ｐゴシック" panose="020B0600070205080204" pitchFamily="34" charset="-128"/>
            </a:endParaRPr>
          </a:p>
        </p:txBody>
      </p:sp>
      <p:pic>
        <p:nvPicPr>
          <p:cNvPr id="8" name="Picture 7" descr="Icon&#10;&#10;Description automatically generated">
            <a:extLst>
              <a:ext uri="{FF2B5EF4-FFF2-40B4-BE49-F238E27FC236}">
                <a16:creationId xmlns:a16="http://schemas.microsoft.com/office/drawing/2014/main" id="{5DD27A02-C973-1B2E-B8AF-25BFF083EA3E}"/>
              </a:ext>
            </a:extLst>
          </p:cNvPr>
          <p:cNvPicPr>
            <a:picLocks noChangeAspect="1"/>
          </p:cNvPicPr>
          <p:nvPr/>
        </p:nvPicPr>
        <p:blipFill>
          <a:blip r:embed="rId2"/>
          <a:stretch>
            <a:fillRect/>
          </a:stretch>
        </p:blipFill>
        <p:spPr>
          <a:xfrm>
            <a:off x="993569" y="98396"/>
            <a:ext cx="2196935" cy="2196935"/>
          </a:xfrm>
          <a:prstGeom prst="rect">
            <a:avLst/>
          </a:prstGeom>
        </p:spPr>
      </p:pic>
    </p:spTree>
    <p:extLst>
      <p:ext uri="{BB962C8B-B14F-4D97-AF65-F5344CB8AC3E}">
        <p14:creationId xmlns:p14="http://schemas.microsoft.com/office/powerpoint/2010/main" val="1026137332"/>
      </p:ext>
    </p:extLst>
  </p:cSld>
  <p:clrMapOvr>
    <a:masterClrMapping/>
  </p:clrMapOvr>
  <p:transition>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44A9889-0C15-636F-5DAA-8975B2F68034}"/>
              </a:ext>
            </a:extLst>
          </p:cNvPr>
          <p:cNvSpPr/>
          <p:nvPr/>
        </p:nvSpPr>
        <p:spPr>
          <a:xfrm>
            <a:off x="489527" y="304800"/>
            <a:ext cx="11212945" cy="1066800"/>
          </a:xfrm>
          <a:prstGeom prst="roundRect">
            <a:avLst/>
          </a:prstGeom>
          <a:solidFill>
            <a:srgbClr val="7A81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1506" name="Title 1">
            <a:extLst>
              <a:ext uri="{FF2B5EF4-FFF2-40B4-BE49-F238E27FC236}">
                <a16:creationId xmlns:a16="http://schemas.microsoft.com/office/drawing/2014/main" id="{DCC9D8EB-40E5-2B26-7875-45BA1C412FE8}"/>
              </a:ext>
            </a:extLst>
          </p:cNvPr>
          <p:cNvSpPr>
            <a:spLocks noGrp="1"/>
          </p:cNvSpPr>
          <p:nvPr>
            <p:ph type="title"/>
          </p:nvPr>
        </p:nvSpPr>
        <p:spPr>
          <a:xfrm>
            <a:off x="2273852" y="304800"/>
            <a:ext cx="8229600" cy="1143000"/>
          </a:xfrm>
        </p:spPr>
        <p:txBody>
          <a:bodyPr>
            <a:normAutofit/>
          </a:bodyPr>
          <a:lstStyle/>
          <a:p>
            <a:pPr eaLnBrk="1" hangingPunct="1"/>
            <a:r>
              <a:rPr lang="en-US" altLang="en-US" sz="5000" dirty="0">
                <a:latin typeface="KG Second Chances Sketch" panose="02000000000000000000" pitchFamily="2" charset="77"/>
                <a:ea typeface="ＭＳ Ｐゴシック" panose="020B0600070205080204" pitchFamily="34" charset="-128"/>
              </a:rPr>
              <a:t>Kindergarten Website</a:t>
            </a:r>
          </a:p>
        </p:txBody>
      </p:sp>
      <p:sp>
        <p:nvSpPr>
          <p:cNvPr id="21507" name="Content Placeholder 2">
            <a:extLst>
              <a:ext uri="{FF2B5EF4-FFF2-40B4-BE49-F238E27FC236}">
                <a16:creationId xmlns:a16="http://schemas.microsoft.com/office/drawing/2014/main" id="{C6939FEE-7249-11DD-5B9F-AA871BB3DF04}"/>
              </a:ext>
            </a:extLst>
          </p:cNvPr>
          <p:cNvSpPr>
            <a:spLocks noGrp="1"/>
          </p:cNvSpPr>
          <p:nvPr>
            <p:ph idx="1"/>
          </p:nvPr>
        </p:nvSpPr>
        <p:spPr>
          <a:xfrm>
            <a:off x="1089890" y="1676400"/>
            <a:ext cx="8978900" cy="4876800"/>
          </a:xfrm>
        </p:spPr>
        <p:txBody>
          <a:bodyPr/>
          <a:lstStyle/>
          <a:p>
            <a:pPr algn="ctr" eaLnBrk="1" hangingPunct="1">
              <a:buFont typeface="Arial" panose="020B0604020202020204" pitchFamily="34" charset="0"/>
              <a:buNone/>
            </a:pPr>
            <a:endParaRPr lang="en-US" altLang="en-US" sz="1200" b="1" spc="120" dirty="0">
              <a:solidFill>
                <a:srgbClr val="00B050"/>
              </a:solidFill>
              <a:latin typeface="KG Miss Kindergarten" panose="02000000000000000000" pitchFamily="2" charset="77"/>
              <a:ea typeface="ＭＳ Ｐゴシック" panose="020B0600070205080204" pitchFamily="34" charset="-128"/>
            </a:endParaRPr>
          </a:p>
          <a:p>
            <a:pPr algn="ctr" eaLnBrk="1" hangingPunct="1">
              <a:buFont typeface="Arial" panose="020B0604020202020204" pitchFamily="34" charset="0"/>
              <a:buNone/>
            </a:pPr>
            <a:r>
              <a:rPr lang="en-US" altLang="en-US" sz="3600" b="1" spc="120" dirty="0" err="1">
                <a:solidFill>
                  <a:srgbClr val="00B050"/>
                </a:solidFill>
                <a:latin typeface="KG Miss Kindergarten" panose="02000000000000000000" pitchFamily="2" charset="77"/>
                <a:ea typeface="ＭＳ Ｐゴシック" panose="020B0600070205080204" pitchFamily="34" charset="-128"/>
              </a:rPr>
              <a:t>www.robinsonkindergarten.com</a:t>
            </a:r>
            <a:endParaRPr lang="en-US" altLang="en-US" sz="3600" b="1" spc="120" dirty="0">
              <a:solidFill>
                <a:srgbClr val="00B050"/>
              </a:solidFill>
              <a:latin typeface="KG Miss Kindergarten" panose="02000000000000000000" pitchFamily="2" charset="77"/>
              <a:ea typeface="ＭＳ Ｐゴシック" panose="020B0600070205080204" pitchFamily="34" charset="-128"/>
            </a:endParaRPr>
          </a:p>
          <a:p>
            <a:pPr eaLnBrk="1" hangingPunct="1">
              <a:buFont typeface="Arial" panose="020B0604020202020204" pitchFamily="34" charset="0"/>
              <a:buNone/>
            </a:pPr>
            <a:endParaRPr lang="en-US" altLang="en-US" sz="1800" spc="120" dirty="0">
              <a:latin typeface="KG Miss Kindergarten" panose="02000000000000000000" pitchFamily="2" charset="77"/>
              <a:ea typeface="ＭＳ Ｐゴシック" panose="020B0600070205080204" pitchFamily="34" charset="-128"/>
            </a:endParaRPr>
          </a:p>
          <a:p>
            <a:pPr marL="404813" indent="-404813" eaLnBrk="1" hangingPunct="1"/>
            <a:r>
              <a:rPr lang="en-US" altLang="en-US" spc="120" dirty="0">
                <a:latin typeface="KG Miss Kindergarten" panose="02000000000000000000" pitchFamily="2" charset="77"/>
                <a:ea typeface="ＭＳ Ｐゴシック" panose="020B0600070205080204" pitchFamily="34" charset="-128"/>
              </a:rPr>
              <a:t>Monthly homework packets to download</a:t>
            </a:r>
          </a:p>
          <a:p>
            <a:pPr marL="404813" indent="-404813" eaLnBrk="1" hangingPunct="1"/>
            <a:r>
              <a:rPr lang="en-US" altLang="en-US" spc="120" dirty="0">
                <a:latin typeface="KG Miss Kindergarten" panose="02000000000000000000" pitchFamily="2" charset="77"/>
                <a:ea typeface="ＭＳ Ｐゴシック" panose="020B0600070205080204" pitchFamily="34" charset="-128"/>
              </a:rPr>
              <a:t>Monthly </a:t>
            </a:r>
            <a:r>
              <a:rPr lang="ja-JP" altLang="en-US" spc="120">
                <a:latin typeface="KG Miss Kindergarten" panose="02000000000000000000" pitchFamily="2" charset="77"/>
                <a:ea typeface="ＭＳ Ｐゴシック" panose="020B0600070205080204" pitchFamily="34" charset="-128"/>
              </a:rPr>
              <a:t>“</a:t>
            </a:r>
            <a:r>
              <a:rPr lang="en-US" altLang="ja-JP" spc="120" dirty="0">
                <a:latin typeface="KG Miss Kindergarten" panose="02000000000000000000" pitchFamily="2" charset="77"/>
                <a:ea typeface="ＭＳ Ｐゴシック" panose="020B0600070205080204" pitchFamily="34" charset="-128"/>
              </a:rPr>
              <a:t>Just For Fun</a:t>
            </a:r>
            <a:r>
              <a:rPr lang="ja-JP" altLang="en-US" spc="120">
                <a:latin typeface="KG Miss Kindergarten" panose="02000000000000000000" pitchFamily="2" charset="77"/>
                <a:ea typeface="ＭＳ Ｐゴシック" panose="020B0600070205080204" pitchFamily="34" charset="-128"/>
              </a:rPr>
              <a:t>”</a:t>
            </a:r>
            <a:r>
              <a:rPr lang="en-US" altLang="ja-JP" spc="120" dirty="0">
                <a:latin typeface="KG Miss Kindergarten" panose="02000000000000000000" pitchFamily="2" charset="77"/>
                <a:ea typeface="ＭＳ Ｐゴシック" panose="020B0600070205080204" pitchFamily="34" charset="-128"/>
              </a:rPr>
              <a:t> Calendars</a:t>
            </a:r>
          </a:p>
          <a:p>
            <a:pPr marL="404813" indent="-404813" eaLnBrk="1" hangingPunct="1"/>
            <a:r>
              <a:rPr lang="en-US" altLang="en-US" spc="120" dirty="0">
                <a:latin typeface="KG Miss Kindergarten" panose="02000000000000000000" pitchFamily="2" charset="77"/>
                <a:ea typeface="ＭＳ Ｐゴシック" panose="020B0600070205080204" pitchFamily="34" charset="-128"/>
              </a:rPr>
              <a:t>General Calendar of Events</a:t>
            </a:r>
          </a:p>
          <a:p>
            <a:pPr marL="404813" indent="-404813" eaLnBrk="1" hangingPunct="1"/>
            <a:r>
              <a:rPr lang="en-US" altLang="en-US" spc="120" dirty="0">
                <a:latin typeface="KG Miss Kindergarten" panose="02000000000000000000" pitchFamily="2" charset="77"/>
                <a:ea typeface="ＭＳ Ｐゴシック" panose="020B0600070205080204" pitchFamily="34" charset="-128"/>
              </a:rPr>
              <a:t>General Kindergarten Information</a:t>
            </a:r>
          </a:p>
          <a:p>
            <a:pPr marL="404813" indent="-404813" eaLnBrk="1" hangingPunct="1"/>
            <a:r>
              <a:rPr lang="en-US" altLang="en-US" spc="120" dirty="0">
                <a:latin typeface="KG Miss Kindergarten" panose="02000000000000000000" pitchFamily="2" charset="77"/>
                <a:ea typeface="ＭＳ Ｐゴシック" panose="020B0600070205080204" pitchFamily="34" charset="-128"/>
              </a:rPr>
              <a:t>Individual Classroom Information</a:t>
            </a:r>
          </a:p>
        </p:txBody>
      </p:sp>
      <p:pic>
        <p:nvPicPr>
          <p:cNvPr id="3" name="Picture 2">
            <a:extLst>
              <a:ext uri="{FF2B5EF4-FFF2-40B4-BE49-F238E27FC236}">
                <a16:creationId xmlns:a16="http://schemas.microsoft.com/office/drawing/2014/main" id="{F1F38FF3-FE40-A6E6-2AC7-C9D69CBCF7CB}"/>
              </a:ext>
            </a:extLst>
          </p:cNvPr>
          <p:cNvPicPr>
            <a:picLocks noChangeAspect="1"/>
          </p:cNvPicPr>
          <p:nvPr/>
        </p:nvPicPr>
        <p:blipFill>
          <a:blip r:embed="rId2"/>
          <a:stretch>
            <a:fillRect/>
          </a:stretch>
        </p:blipFill>
        <p:spPr>
          <a:xfrm>
            <a:off x="9004882" y="3199417"/>
            <a:ext cx="2997141" cy="3441528"/>
          </a:xfrm>
          <a:prstGeom prst="rect">
            <a:avLst/>
          </a:prstGeom>
        </p:spPr>
      </p:pic>
    </p:spTree>
    <p:extLst>
      <p:ext uri="{BB962C8B-B14F-4D97-AF65-F5344CB8AC3E}">
        <p14:creationId xmlns:p14="http://schemas.microsoft.com/office/powerpoint/2010/main" val="1484467415"/>
      </p:ext>
    </p:extLst>
  </p:cSld>
  <p:clrMapOvr>
    <a:masterClrMapping/>
  </p:clrMapOvr>
  <p:transition spd="med">
    <p:push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32D97A1-4228-4A3C-F2EC-B49367C9FB31}"/>
              </a:ext>
            </a:extLst>
          </p:cNvPr>
          <p:cNvSpPr/>
          <p:nvPr/>
        </p:nvSpPr>
        <p:spPr>
          <a:xfrm>
            <a:off x="498764" y="343333"/>
            <a:ext cx="11046690" cy="114300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2530" name="Title 1">
            <a:extLst>
              <a:ext uri="{FF2B5EF4-FFF2-40B4-BE49-F238E27FC236}">
                <a16:creationId xmlns:a16="http://schemas.microsoft.com/office/drawing/2014/main" id="{BC6D72CC-E081-8009-1D03-593C0CAE8E8D}"/>
              </a:ext>
            </a:extLst>
          </p:cNvPr>
          <p:cNvSpPr>
            <a:spLocks noGrp="1"/>
          </p:cNvSpPr>
          <p:nvPr>
            <p:ph type="title"/>
          </p:nvPr>
        </p:nvSpPr>
        <p:spPr>
          <a:xfrm>
            <a:off x="1182255" y="381000"/>
            <a:ext cx="9435543" cy="1143000"/>
          </a:xfrm>
        </p:spPr>
        <p:txBody>
          <a:bodyPr>
            <a:noAutofit/>
          </a:bodyPr>
          <a:lstStyle/>
          <a:p>
            <a:pPr eaLnBrk="1" hangingPunct="1"/>
            <a:r>
              <a:rPr lang="en-US" altLang="en-US" sz="5100" dirty="0">
                <a:latin typeface="KG Second Chances Sketch" panose="02000000000000000000" pitchFamily="2" charset="77"/>
                <a:ea typeface="ＭＳ Ｐゴシック" panose="020B0600070205080204" pitchFamily="34" charset="-128"/>
              </a:rPr>
              <a:t>Reading at Home Program</a:t>
            </a:r>
          </a:p>
        </p:txBody>
      </p:sp>
      <p:sp>
        <p:nvSpPr>
          <p:cNvPr id="22531" name="Content Placeholder 2">
            <a:extLst>
              <a:ext uri="{FF2B5EF4-FFF2-40B4-BE49-F238E27FC236}">
                <a16:creationId xmlns:a16="http://schemas.microsoft.com/office/drawing/2014/main" id="{90FF1F50-0B78-BD06-AE05-FBA24DF644EC}"/>
              </a:ext>
            </a:extLst>
          </p:cNvPr>
          <p:cNvSpPr>
            <a:spLocks noGrp="1"/>
          </p:cNvSpPr>
          <p:nvPr>
            <p:ph idx="1"/>
          </p:nvPr>
        </p:nvSpPr>
        <p:spPr>
          <a:xfrm>
            <a:off x="849745" y="1637867"/>
            <a:ext cx="9956800" cy="4876800"/>
          </a:xfrm>
        </p:spPr>
        <p:txBody>
          <a:bodyPr/>
          <a:lstStyle/>
          <a:p>
            <a:pPr algn="ctr" eaLnBrk="1" hangingPunct="1">
              <a:buFont typeface="Arial" panose="020B0604020202020204" pitchFamily="34" charset="0"/>
              <a:buNone/>
            </a:pPr>
            <a:endParaRPr lang="en-US" altLang="en-US" sz="1200" spc="120" dirty="0">
              <a:latin typeface="StanfordKinderPrint" panose="02000603000000000000" pitchFamily="2" charset="0"/>
              <a:ea typeface="ＭＳ Ｐゴシック" panose="020B0600070205080204" pitchFamily="34" charset="-128"/>
            </a:endParaRPr>
          </a:p>
          <a:p>
            <a:pPr marL="349250" indent="-349250" algn="just" eaLnBrk="1" hangingPunct="1"/>
            <a:r>
              <a:rPr lang="en-US" altLang="en-US" spc="120" dirty="0">
                <a:latin typeface="KG Miss Kindergarten" panose="02000000000000000000" pitchFamily="2" charset="77"/>
                <a:ea typeface="ＭＳ Ｐゴシック" panose="020B0600070205080204" pitchFamily="34" charset="-128"/>
              </a:rPr>
              <a:t>Students will be required to read a </a:t>
            </a:r>
            <a:r>
              <a:rPr lang="en-US" altLang="en-US" b="1" u="sng" spc="120" dirty="0">
                <a:latin typeface="KG Miss Kindergarten" panose="02000000000000000000" pitchFamily="2" charset="77"/>
                <a:ea typeface="ＭＳ Ｐゴシック" panose="020B0600070205080204" pitchFamily="34" charset="-128"/>
              </a:rPr>
              <a:t>minimum of 15 minutes per day</a:t>
            </a:r>
            <a:r>
              <a:rPr lang="en-US" altLang="en-US" spc="120" dirty="0">
                <a:latin typeface="KG Miss Kindergarten" panose="02000000000000000000" pitchFamily="2" charset="77"/>
                <a:ea typeface="ＭＳ Ｐゴシック" panose="020B0600070205080204" pitchFamily="34" charset="-128"/>
              </a:rPr>
              <a:t>.  This includes reading books from school, favorites and Raz-kids stories.</a:t>
            </a:r>
          </a:p>
          <a:p>
            <a:pPr marL="349250" indent="-349250" algn="ctr" eaLnBrk="1" hangingPunct="1">
              <a:buFont typeface="Arial" panose="020B0604020202020204" pitchFamily="34" charset="0"/>
              <a:buNone/>
            </a:pPr>
            <a:endParaRPr lang="en-US" altLang="en-US" sz="1200" b="1" spc="120" dirty="0">
              <a:latin typeface="KG Miss Kindergarten" panose="02000000000000000000" pitchFamily="2" charset="77"/>
              <a:ea typeface="ＭＳ Ｐゴシック" panose="020B0600070205080204" pitchFamily="34" charset="-128"/>
            </a:endParaRPr>
          </a:p>
          <a:p>
            <a:pPr marL="349250" indent="-349250" eaLnBrk="1" hangingPunct="1"/>
            <a:r>
              <a:rPr lang="en-US" altLang="en-US" spc="120" dirty="0">
                <a:latin typeface="KG Miss Kindergarten" panose="02000000000000000000" pitchFamily="2" charset="77"/>
                <a:ea typeface="ＭＳ Ｐゴシック" panose="020B0600070205080204" pitchFamily="34" charset="-128"/>
              </a:rPr>
              <a:t>Raz-Kids</a:t>
            </a:r>
          </a:p>
          <a:p>
            <a:pPr lvl="1" eaLnBrk="1" hangingPunct="1"/>
            <a:r>
              <a:rPr lang="en-US" altLang="en-US" spc="120" dirty="0">
                <a:latin typeface="KG Miss Kindergarten" panose="02000000000000000000" pitchFamily="2" charset="77"/>
                <a:ea typeface="ＭＳ Ｐゴシック" panose="020B0600070205080204" pitchFamily="34" charset="-128"/>
              </a:rPr>
              <a:t>Classroom logins will be sent home soon.</a:t>
            </a:r>
          </a:p>
          <a:p>
            <a:pPr lvl="1" eaLnBrk="1" hangingPunct="1"/>
            <a:r>
              <a:rPr lang="en-US" altLang="en-US" spc="120" dirty="0">
                <a:latin typeface="KG Miss Kindergarten" panose="02000000000000000000" pitchFamily="2" charset="77"/>
                <a:ea typeface="ＭＳ Ｐゴシック" panose="020B0600070205080204" pitchFamily="34" charset="-128"/>
              </a:rPr>
              <a:t>Find individual student name</a:t>
            </a:r>
          </a:p>
          <a:p>
            <a:pPr lvl="1" eaLnBrk="1" hangingPunct="1"/>
            <a:r>
              <a:rPr lang="en-US" altLang="en-US" spc="120" dirty="0">
                <a:latin typeface="KG Miss Kindergarten" panose="02000000000000000000" pitchFamily="2" charset="77"/>
                <a:ea typeface="ＭＳ Ｐゴシック" panose="020B0600070205080204" pitchFamily="34" charset="-128"/>
              </a:rPr>
              <a:t>Students can progress at their own rate</a:t>
            </a:r>
          </a:p>
          <a:p>
            <a:pPr lvl="1" eaLnBrk="1" hangingPunct="1">
              <a:buFont typeface="Arial" panose="020B0604020202020204" pitchFamily="34" charset="0"/>
              <a:buNone/>
            </a:pPr>
            <a:r>
              <a:rPr lang="en-US" altLang="en-US" spc="120" dirty="0">
                <a:latin typeface="KG Miss Kindergarten" panose="02000000000000000000" pitchFamily="2" charset="77"/>
                <a:ea typeface="ＭＳ Ｐゴシック" panose="020B0600070205080204" pitchFamily="34" charset="-128"/>
              </a:rPr>
              <a:t>    through the different reading levels.</a:t>
            </a:r>
          </a:p>
          <a:p>
            <a:pPr eaLnBrk="1" hangingPunct="1">
              <a:buFont typeface="Arial" panose="020B0604020202020204" pitchFamily="34" charset="0"/>
              <a:buNone/>
            </a:pPr>
            <a:endParaRPr lang="en-US" altLang="en-US" sz="2400" dirty="0">
              <a:latin typeface="StanfordKinderPrint" panose="02000603000000000000" pitchFamily="2" charset="0"/>
              <a:ea typeface="ＭＳ Ｐゴシック" panose="020B0600070205080204" pitchFamily="34" charset="-128"/>
            </a:endParaRPr>
          </a:p>
          <a:p>
            <a:pPr eaLnBrk="1" hangingPunct="1"/>
            <a:endParaRPr lang="en-US" altLang="en-US" sz="2400" dirty="0">
              <a:latin typeface="StanfordKinderPrint" panose="02000603000000000000" pitchFamily="2" charset="0"/>
              <a:ea typeface="ＭＳ Ｐゴシック" panose="020B0600070205080204" pitchFamily="34" charset="-128"/>
            </a:endParaRPr>
          </a:p>
        </p:txBody>
      </p:sp>
      <p:pic>
        <p:nvPicPr>
          <p:cNvPr id="3" name="Picture 2" descr="A picture containing vector graphics&#10;&#10;Description automatically generated">
            <a:extLst>
              <a:ext uri="{FF2B5EF4-FFF2-40B4-BE49-F238E27FC236}">
                <a16:creationId xmlns:a16="http://schemas.microsoft.com/office/drawing/2014/main" id="{EFA7A91E-6DA4-BE7A-1493-6D79AA4EAEA2}"/>
              </a:ext>
            </a:extLst>
          </p:cNvPr>
          <p:cNvPicPr>
            <a:picLocks noChangeAspect="1"/>
          </p:cNvPicPr>
          <p:nvPr/>
        </p:nvPicPr>
        <p:blipFill>
          <a:blip r:embed="rId2"/>
          <a:stretch>
            <a:fillRect/>
          </a:stretch>
        </p:blipFill>
        <p:spPr>
          <a:xfrm>
            <a:off x="9211241" y="2943067"/>
            <a:ext cx="2537414" cy="3685467"/>
          </a:xfrm>
          <a:prstGeom prst="rect">
            <a:avLst/>
          </a:prstGeom>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278D2D38-D5B4-7932-E784-CBAE3CD5CB19}"/>
              </a:ext>
            </a:extLst>
          </p:cNvPr>
          <p:cNvSpPr>
            <a:spLocks noGrp="1"/>
          </p:cNvSpPr>
          <p:nvPr>
            <p:ph type="ctrTitle"/>
          </p:nvPr>
        </p:nvSpPr>
        <p:spPr>
          <a:xfrm>
            <a:off x="5364480" y="994159"/>
            <a:ext cx="5889172" cy="1470025"/>
          </a:xfrm>
        </p:spPr>
        <p:txBody>
          <a:bodyPr>
            <a:normAutofit fontScale="90000"/>
          </a:bodyPr>
          <a:lstStyle/>
          <a:p>
            <a:r>
              <a:rPr lang="en-US" altLang="en-US" dirty="0">
                <a:solidFill>
                  <a:srgbClr val="000090"/>
                </a:solidFill>
                <a:latin typeface="Futura" panose="020B0602020204020303" pitchFamily="34" charset="-79"/>
                <a:ea typeface="ＭＳ Ｐゴシック" panose="020B0600070205080204" pitchFamily="34" charset="-128"/>
              </a:rPr>
              <a:t>                </a:t>
            </a:r>
            <a:r>
              <a:rPr lang="en-US" altLang="en-US" sz="7300" dirty="0">
                <a:solidFill>
                  <a:srgbClr val="000090"/>
                </a:solidFill>
                <a:latin typeface="Futura" panose="020B0602020204020303" pitchFamily="34" charset="-79"/>
                <a:ea typeface="ＭＳ Ｐゴシック" panose="020B0600070205080204" pitchFamily="34" charset="-128"/>
              </a:rPr>
              <a:t>Welcome!</a:t>
            </a:r>
          </a:p>
        </p:txBody>
      </p:sp>
      <p:sp>
        <p:nvSpPr>
          <p:cNvPr id="19458" name="Subtitle 2">
            <a:extLst>
              <a:ext uri="{FF2B5EF4-FFF2-40B4-BE49-F238E27FC236}">
                <a16:creationId xmlns:a16="http://schemas.microsoft.com/office/drawing/2014/main" id="{A1DF4695-34F5-4A2C-C9A2-D3CB15BC0348}"/>
              </a:ext>
            </a:extLst>
          </p:cNvPr>
          <p:cNvSpPr>
            <a:spLocks noGrp="1"/>
          </p:cNvSpPr>
          <p:nvPr>
            <p:ph type="subTitle" idx="1"/>
          </p:nvPr>
        </p:nvSpPr>
        <p:spPr>
          <a:xfrm>
            <a:off x="1877696" y="2655347"/>
            <a:ext cx="8566059" cy="2918140"/>
          </a:xfrm>
        </p:spPr>
        <p:txBody>
          <a:bodyPr>
            <a:noAutofit/>
          </a:bodyPr>
          <a:lstStyle/>
          <a:p>
            <a:endParaRPr lang="en-US" altLang="en-US" sz="3600" dirty="0">
              <a:solidFill>
                <a:schemeClr val="tx1"/>
              </a:solidFill>
              <a:ea typeface="ＭＳ Ｐゴシック" panose="020B0600070205080204" pitchFamily="34" charset="-128"/>
            </a:endParaRPr>
          </a:p>
          <a:p>
            <a:r>
              <a:rPr lang="en-US" altLang="en-US" sz="3600" dirty="0">
                <a:solidFill>
                  <a:schemeClr val="tx1"/>
                </a:solidFill>
                <a:ea typeface="ＭＳ Ｐゴシック" panose="020B0600070205080204" pitchFamily="34" charset="-128"/>
              </a:rPr>
              <a:t>Parent Teacher Student Association (PTSA)</a:t>
            </a:r>
            <a:endParaRPr lang="en-US" altLang="en-US" sz="3600" dirty="0">
              <a:ea typeface="ＭＳ Ｐゴシック" panose="020B0600070205080204" pitchFamily="34" charset="-128"/>
            </a:endParaRPr>
          </a:p>
          <a:p>
            <a:r>
              <a:rPr lang="en-US" altLang="en-US" sz="3600" dirty="0">
                <a:solidFill>
                  <a:schemeClr val="tx1"/>
                </a:solidFill>
                <a:ea typeface="ＭＳ Ｐゴシック" panose="020B0600070205080204" pitchFamily="34" charset="-128"/>
              </a:rPr>
              <a:t>2022 – 2023 Co-Presidents:</a:t>
            </a:r>
          </a:p>
          <a:p>
            <a:endParaRPr lang="en-US" altLang="en-US" sz="3600" dirty="0">
              <a:solidFill>
                <a:schemeClr val="tx1"/>
              </a:solidFill>
              <a:ea typeface="ＭＳ Ｐゴシック" panose="020B0600070205080204" pitchFamily="34" charset="-128"/>
            </a:endParaRPr>
          </a:p>
          <a:p>
            <a:r>
              <a:rPr lang="en-US" altLang="en-US" sz="3600" dirty="0">
                <a:solidFill>
                  <a:schemeClr val="tx1"/>
                </a:solidFill>
                <a:ea typeface="ＭＳ Ｐゴシック" panose="020B0600070205080204" pitchFamily="34" charset="-128"/>
              </a:rPr>
              <a:t>Yea-Lan  Chiang</a:t>
            </a:r>
          </a:p>
          <a:p>
            <a:r>
              <a:rPr lang="en-US" altLang="en-US" sz="3600" dirty="0">
                <a:solidFill>
                  <a:schemeClr val="tx1"/>
                </a:solidFill>
                <a:ea typeface="ＭＳ Ｐゴシック" panose="020B0600070205080204" pitchFamily="34" charset="-128"/>
              </a:rPr>
              <a:t>Jenny Nugent</a:t>
            </a:r>
          </a:p>
        </p:txBody>
      </p:sp>
      <p:pic>
        <p:nvPicPr>
          <p:cNvPr id="19459" name="Picture 3">
            <a:extLst>
              <a:ext uri="{FF2B5EF4-FFF2-40B4-BE49-F238E27FC236}">
                <a16:creationId xmlns:a16="http://schemas.microsoft.com/office/drawing/2014/main" id="{C04ED88C-7A5B-D346-AA27-D2BCCC7B2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221" y="312124"/>
            <a:ext cx="2839653" cy="254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32D97A1-4228-4A3C-F2EC-B49367C9FB31}"/>
              </a:ext>
            </a:extLst>
          </p:cNvPr>
          <p:cNvSpPr/>
          <p:nvPr/>
        </p:nvSpPr>
        <p:spPr>
          <a:xfrm>
            <a:off x="554183" y="280988"/>
            <a:ext cx="11397672" cy="11430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2530" name="Title 1">
            <a:extLst>
              <a:ext uri="{FF2B5EF4-FFF2-40B4-BE49-F238E27FC236}">
                <a16:creationId xmlns:a16="http://schemas.microsoft.com/office/drawing/2014/main" id="{BC6D72CC-E081-8009-1D03-593C0CAE8E8D}"/>
              </a:ext>
            </a:extLst>
          </p:cNvPr>
          <p:cNvSpPr>
            <a:spLocks noGrp="1"/>
          </p:cNvSpPr>
          <p:nvPr>
            <p:ph type="title"/>
          </p:nvPr>
        </p:nvSpPr>
        <p:spPr>
          <a:xfrm>
            <a:off x="1783542" y="280988"/>
            <a:ext cx="9165243" cy="1143000"/>
          </a:xfrm>
        </p:spPr>
        <p:txBody>
          <a:bodyPr>
            <a:noAutofit/>
          </a:bodyPr>
          <a:lstStyle/>
          <a:p>
            <a:pPr eaLnBrk="1" hangingPunct="1"/>
            <a:r>
              <a:rPr lang="en-US" altLang="en-US" sz="5000" dirty="0">
                <a:latin typeface="KG Second Chances Sketch" panose="02000000000000000000" pitchFamily="2" charset="77"/>
                <a:ea typeface="ＭＳ Ｐゴシック" panose="020B0600070205080204" pitchFamily="34" charset="-128"/>
              </a:rPr>
              <a:t>Other Important Websites</a:t>
            </a:r>
          </a:p>
        </p:txBody>
      </p:sp>
      <p:sp>
        <p:nvSpPr>
          <p:cNvPr id="22531" name="Content Placeholder 2">
            <a:extLst>
              <a:ext uri="{FF2B5EF4-FFF2-40B4-BE49-F238E27FC236}">
                <a16:creationId xmlns:a16="http://schemas.microsoft.com/office/drawing/2014/main" id="{90FF1F50-0B78-BD06-AE05-FBA24DF644EC}"/>
              </a:ext>
            </a:extLst>
          </p:cNvPr>
          <p:cNvSpPr>
            <a:spLocks noGrp="1"/>
          </p:cNvSpPr>
          <p:nvPr>
            <p:ph idx="1"/>
          </p:nvPr>
        </p:nvSpPr>
        <p:spPr>
          <a:xfrm>
            <a:off x="1364673" y="1627909"/>
            <a:ext cx="10002982" cy="4876800"/>
          </a:xfrm>
        </p:spPr>
        <p:txBody>
          <a:bodyPr>
            <a:normAutofit/>
          </a:bodyPr>
          <a:lstStyle/>
          <a:p>
            <a:pPr algn="ctr" eaLnBrk="1" hangingPunct="1">
              <a:buFont typeface="Arial" panose="020B0604020202020204" pitchFamily="34" charset="0"/>
              <a:buNone/>
            </a:pPr>
            <a:endParaRPr lang="en-US" altLang="en-US" sz="1200" dirty="0">
              <a:latin typeface="StanfordKinderPrint" panose="02000603000000000000" pitchFamily="2" charset="0"/>
              <a:ea typeface="ＭＳ Ｐゴシック" panose="020B0600070205080204" pitchFamily="34" charset="-128"/>
            </a:endParaRPr>
          </a:p>
          <a:p>
            <a:pPr marL="349250" indent="-349250"/>
            <a:r>
              <a:rPr lang="en-US" spc="120" dirty="0" err="1">
                <a:latin typeface="KG Miss Kindergarten" panose="02000000000000000000" pitchFamily="2" charset="77"/>
              </a:rPr>
              <a:t>Robinsonelementary.org</a:t>
            </a:r>
            <a:endParaRPr lang="en-US" spc="120" dirty="0">
              <a:latin typeface="KG Miss Kindergarten" panose="02000000000000000000" pitchFamily="2" charset="77"/>
            </a:endParaRPr>
          </a:p>
          <a:p>
            <a:pPr marL="349250" indent="-349250"/>
            <a:endParaRPr lang="en-US" sz="1100" spc="120" dirty="0">
              <a:latin typeface="KG Miss Kindergarten" panose="02000000000000000000" pitchFamily="2" charset="77"/>
            </a:endParaRPr>
          </a:p>
          <a:p>
            <a:pPr marL="349250" indent="-349250"/>
            <a:r>
              <a:rPr lang="en-US" spc="120" dirty="0" err="1">
                <a:latin typeface="KG Miss Kindergarten" panose="02000000000000000000" pitchFamily="2" charset="77"/>
              </a:rPr>
              <a:t>Mbusd.org</a:t>
            </a:r>
            <a:endParaRPr lang="en-US" spc="120" dirty="0">
              <a:latin typeface="KG Miss Kindergarten" panose="02000000000000000000" pitchFamily="2" charset="77"/>
            </a:endParaRPr>
          </a:p>
          <a:p>
            <a:pPr marL="349250" indent="-349250"/>
            <a:endParaRPr lang="en-US" sz="1100" spc="120" dirty="0">
              <a:latin typeface="KG Miss Kindergarten" panose="02000000000000000000" pitchFamily="2" charset="77"/>
            </a:endParaRPr>
          </a:p>
          <a:p>
            <a:pPr marL="349250" indent="-349250"/>
            <a:r>
              <a:rPr lang="en-US" spc="120" dirty="0">
                <a:latin typeface="KG Miss Kindergarten" panose="02000000000000000000" pitchFamily="2" charset="77"/>
              </a:rPr>
              <a:t>Raz-</a:t>
            </a:r>
            <a:r>
              <a:rPr lang="en-US" spc="120" dirty="0" err="1">
                <a:latin typeface="KG Miss Kindergarten" panose="02000000000000000000" pitchFamily="2" charset="77"/>
              </a:rPr>
              <a:t>kids.com</a:t>
            </a:r>
            <a:endParaRPr lang="en-US" spc="120" dirty="0">
              <a:latin typeface="KG Miss Kindergarten" panose="02000000000000000000" pitchFamily="2" charset="77"/>
            </a:endParaRPr>
          </a:p>
          <a:p>
            <a:pPr marL="349250" indent="-349250"/>
            <a:endParaRPr lang="en-US" sz="1000" spc="120" dirty="0">
              <a:latin typeface="KG Miss Kindergarten" panose="02000000000000000000" pitchFamily="2" charset="77"/>
            </a:endParaRPr>
          </a:p>
          <a:p>
            <a:pPr marL="349250" indent="-349250"/>
            <a:r>
              <a:rPr lang="en-US" spc="120" dirty="0">
                <a:latin typeface="KG Miss Kindergarten" panose="02000000000000000000" pitchFamily="2" charset="77"/>
              </a:rPr>
              <a:t>Lexia Core 5</a:t>
            </a:r>
          </a:p>
          <a:p>
            <a:pPr marL="349250" indent="-349250">
              <a:buNone/>
            </a:pPr>
            <a:endParaRPr lang="en-US" sz="1000" spc="120" dirty="0">
              <a:latin typeface="KG Miss Kindergarten" panose="02000000000000000000" pitchFamily="2" charset="77"/>
            </a:endParaRPr>
          </a:p>
          <a:p>
            <a:pPr marL="349250" indent="-349250"/>
            <a:r>
              <a:rPr lang="en-US" spc="120" dirty="0">
                <a:latin typeface="KG Miss Kindergarten" panose="02000000000000000000" pitchFamily="2" charset="77"/>
              </a:rPr>
              <a:t>There are links to all the important kindergarten websites on our Kindergarten website.</a:t>
            </a:r>
          </a:p>
          <a:p>
            <a:pPr eaLnBrk="1" hangingPunct="1">
              <a:buFont typeface="Arial" panose="020B0604020202020204" pitchFamily="34" charset="0"/>
              <a:buNone/>
            </a:pPr>
            <a:endParaRPr lang="en-US" altLang="en-US" sz="2400" dirty="0">
              <a:latin typeface="StanfordKinderPrint" panose="02000603000000000000" pitchFamily="2" charset="0"/>
              <a:ea typeface="ＭＳ Ｐゴシック" panose="020B0600070205080204" pitchFamily="34" charset="-128"/>
            </a:endParaRPr>
          </a:p>
          <a:p>
            <a:pPr eaLnBrk="1" hangingPunct="1"/>
            <a:endParaRPr lang="en-US" altLang="en-US" sz="2400" dirty="0">
              <a:latin typeface="StanfordKinderPrint" panose="02000603000000000000" pitchFamily="2" charset="0"/>
              <a:ea typeface="ＭＳ Ｐゴシック" panose="020B0600070205080204" pitchFamily="34" charset="-128"/>
            </a:endParaRPr>
          </a:p>
        </p:txBody>
      </p:sp>
      <p:pic>
        <p:nvPicPr>
          <p:cNvPr id="3" name="Picture 2" descr="Shape&#10;&#10;Description automatically generated with low confidence">
            <a:extLst>
              <a:ext uri="{FF2B5EF4-FFF2-40B4-BE49-F238E27FC236}">
                <a16:creationId xmlns:a16="http://schemas.microsoft.com/office/drawing/2014/main" id="{713A0F12-4202-26EC-E626-248CA9B25180}"/>
              </a:ext>
            </a:extLst>
          </p:cNvPr>
          <p:cNvPicPr>
            <a:picLocks noChangeAspect="1"/>
          </p:cNvPicPr>
          <p:nvPr/>
        </p:nvPicPr>
        <p:blipFill>
          <a:blip r:embed="rId2"/>
          <a:stretch>
            <a:fillRect/>
          </a:stretch>
        </p:blipFill>
        <p:spPr>
          <a:xfrm>
            <a:off x="6779864" y="1423988"/>
            <a:ext cx="4587791" cy="3595487"/>
          </a:xfrm>
          <a:prstGeom prst="rect">
            <a:avLst/>
          </a:prstGeom>
        </p:spPr>
      </p:pic>
    </p:spTree>
    <p:extLst>
      <p:ext uri="{BB962C8B-B14F-4D97-AF65-F5344CB8AC3E}">
        <p14:creationId xmlns:p14="http://schemas.microsoft.com/office/powerpoint/2010/main" val="1059022610"/>
      </p:ext>
    </p:extLst>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32D97A1-4228-4A3C-F2EC-B49367C9FB31}"/>
              </a:ext>
            </a:extLst>
          </p:cNvPr>
          <p:cNvSpPr/>
          <p:nvPr/>
        </p:nvSpPr>
        <p:spPr>
          <a:xfrm>
            <a:off x="480291" y="304800"/>
            <a:ext cx="11194473" cy="11430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2530" name="Title 1">
            <a:extLst>
              <a:ext uri="{FF2B5EF4-FFF2-40B4-BE49-F238E27FC236}">
                <a16:creationId xmlns:a16="http://schemas.microsoft.com/office/drawing/2014/main" id="{BC6D72CC-E081-8009-1D03-593C0CAE8E8D}"/>
              </a:ext>
            </a:extLst>
          </p:cNvPr>
          <p:cNvSpPr>
            <a:spLocks noGrp="1"/>
          </p:cNvSpPr>
          <p:nvPr>
            <p:ph type="title"/>
          </p:nvPr>
        </p:nvSpPr>
        <p:spPr>
          <a:xfrm>
            <a:off x="1752981" y="321102"/>
            <a:ext cx="8607911" cy="1143000"/>
          </a:xfrm>
        </p:spPr>
        <p:txBody>
          <a:bodyPr>
            <a:noAutofit/>
          </a:bodyPr>
          <a:lstStyle/>
          <a:p>
            <a:pPr eaLnBrk="1" hangingPunct="1"/>
            <a:r>
              <a:rPr lang="en-US" altLang="en-US" sz="5000" dirty="0">
                <a:latin typeface="KG Second Chances Sketch" panose="02000000000000000000" pitchFamily="2" charset="77"/>
                <a:ea typeface="ＭＳ Ｐゴシック" panose="020B0600070205080204" pitchFamily="34" charset="-128"/>
              </a:rPr>
              <a:t>Things You Can Work On</a:t>
            </a:r>
          </a:p>
        </p:txBody>
      </p:sp>
      <p:sp>
        <p:nvSpPr>
          <p:cNvPr id="22531" name="Content Placeholder 2">
            <a:extLst>
              <a:ext uri="{FF2B5EF4-FFF2-40B4-BE49-F238E27FC236}">
                <a16:creationId xmlns:a16="http://schemas.microsoft.com/office/drawing/2014/main" id="{90FF1F50-0B78-BD06-AE05-FBA24DF644EC}"/>
              </a:ext>
            </a:extLst>
          </p:cNvPr>
          <p:cNvSpPr>
            <a:spLocks noGrp="1"/>
          </p:cNvSpPr>
          <p:nvPr>
            <p:ph idx="1"/>
          </p:nvPr>
        </p:nvSpPr>
        <p:spPr>
          <a:xfrm>
            <a:off x="1831108" y="1461656"/>
            <a:ext cx="8947727" cy="5031508"/>
          </a:xfrm>
        </p:spPr>
        <p:txBody>
          <a:bodyPr>
            <a:normAutofit fontScale="77500" lnSpcReduction="20000"/>
          </a:bodyPr>
          <a:lstStyle/>
          <a:p>
            <a:pPr algn="ctr" eaLnBrk="1" hangingPunct="1">
              <a:buFont typeface="Arial" panose="020B0604020202020204" pitchFamily="34" charset="0"/>
              <a:buNone/>
            </a:pPr>
            <a:endParaRPr lang="en-US" altLang="en-US" sz="3300" spc="120" dirty="0">
              <a:latin typeface="KG Miss Kindergarten" panose="02000000000000000000" pitchFamily="2" charset="77"/>
              <a:ea typeface="ＭＳ Ｐゴシック" panose="020B0600070205080204" pitchFamily="34" charset="-128"/>
            </a:endParaRPr>
          </a:p>
          <a:p>
            <a:r>
              <a:rPr lang="en-US" sz="3300" spc="120" dirty="0">
                <a:latin typeface="KG Miss Kindergarten" panose="02000000000000000000" pitchFamily="2" charset="77"/>
              </a:rPr>
              <a:t>Pencil Grips!!!!</a:t>
            </a:r>
          </a:p>
          <a:p>
            <a:endParaRPr lang="en-US" sz="1800" spc="120" dirty="0">
              <a:latin typeface="KG Miss Kindergarten" panose="02000000000000000000" pitchFamily="2" charset="77"/>
            </a:endParaRPr>
          </a:p>
          <a:p>
            <a:r>
              <a:rPr lang="en-US" sz="3300" spc="120" dirty="0">
                <a:latin typeface="KG Miss Kindergarten" panose="02000000000000000000" pitchFamily="2" charset="77"/>
              </a:rPr>
              <a:t>READ, READ, READ!!!!!</a:t>
            </a:r>
          </a:p>
          <a:p>
            <a:endParaRPr lang="en-US" sz="1600" spc="120" dirty="0">
              <a:latin typeface="KG Miss Kindergarten" panose="02000000000000000000" pitchFamily="2" charset="77"/>
            </a:endParaRPr>
          </a:p>
          <a:p>
            <a:r>
              <a:rPr lang="en-US" sz="3300" spc="120" dirty="0">
                <a:latin typeface="KG Miss Kindergarten" panose="02000000000000000000" pitchFamily="2" charset="77"/>
              </a:rPr>
              <a:t>Write first &amp; last names</a:t>
            </a:r>
          </a:p>
          <a:p>
            <a:endParaRPr lang="en-US" sz="1600" spc="120" dirty="0">
              <a:latin typeface="KG Miss Kindergarten" panose="02000000000000000000" pitchFamily="2" charset="77"/>
            </a:endParaRPr>
          </a:p>
          <a:p>
            <a:r>
              <a:rPr lang="en-US" sz="3300" spc="120" dirty="0">
                <a:latin typeface="KG Miss Kindergarten" panose="02000000000000000000" pitchFamily="2" charset="77"/>
              </a:rPr>
              <a:t>Birthdays</a:t>
            </a:r>
          </a:p>
          <a:p>
            <a:pPr marL="0" indent="0">
              <a:buNone/>
            </a:pPr>
            <a:endParaRPr lang="en-US" sz="1400" spc="120" dirty="0">
              <a:latin typeface="KG Miss Kindergarten" panose="02000000000000000000" pitchFamily="2" charset="77"/>
            </a:endParaRPr>
          </a:p>
          <a:p>
            <a:r>
              <a:rPr lang="en-US" sz="3300" spc="120" dirty="0">
                <a:latin typeface="KG Miss Kindergarten" panose="02000000000000000000" pitchFamily="2" charset="77"/>
              </a:rPr>
              <a:t>Tying shoes</a:t>
            </a:r>
          </a:p>
          <a:p>
            <a:pPr marL="0" indent="0">
              <a:buNone/>
            </a:pPr>
            <a:endParaRPr lang="en-US" sz="1400" spc="120" dirty="0">
              <a:latin typeface="KG Miss Kindergarten" panose="02000000000000000000" pitchFamily="2" charset="77"/>
            </a:endParaRPr>
          </a:p>
          <a:p>
            <a:r>
              <a:rPr lang="en-US" sz="3300" spc="120" dirty="0">
                <a:latin typeface="KG Miss Kindergarten" panose="02000000000000000000" pitchFamily="2" charset="77"/>
              </a:rPr>
              <a:t>Phone numbers, especially parent’s cell number</a:t>
            </a:r>
          </a:p>
          <a:p>
            <a:endParaRPr lang="en-US" sz="1400" spc="120" dirty="0">
              <a:latin typeface="KG Miss Kindergarten" panose="02000000000000000000" pitchFamily="2" charset="77"/>
            </a:endParaRPr>
          </a:p>
          <a:p>
            <a:r>
              <a:rPr lang="en-US" sz="3300" spc="120" dirty="0">
                <a:latin typeface="KG Miss Kindergarten" panose="02000000000000000000" pitchFamily="2" charset="77"/>
              </a:rPr>
              <a:t>Address</a:t>
            </a:r>
          </a:p>
          <a:p>
            <a:pPr eaLnBrk="1" hangingPunct="1">
              <a:buFont typeface="Arial" panose="020B0604020202020204" pitchFamily="34" charset="0"/>
              <a:buNone/>
            </a:pPr>
            <a:endParaRPr lang="en-US" altLang="en-US" sz="2400" dirty="0">
              <a:latin typeface="StanfordKinderPrint" panose="02000603000000000000" pitchFamily="2" charset="0"/>
              <a:ea typeface="ＭＳ Ｐゴシック" panose="020B0600070205080204" pitchFamily="34" charset="-128"/>
            </a:endParaRPr>
          </a:p>
          <a:p>
            <a:pPr eaLnBrk="1" hangingPunct="1"/>
            <a:endParaRPr lang="en-US" altLang="en-US" sz="2400" dirty="0">
              <a:latin typeface="StanfordKinderPrint" panose="02000603000000000000" pitchFamily="2" charset="0"/>
              <a:ea typeface="ＭＳ Ｐゴシック" panose="020B0600070205080204" pitchFamily="34" charset="-128"/>
            </a:endParaRPr>
          </a:p>
        </p:txBody>
      </p:sp>
      <p:pic>
        <p:nvPicPr>
          <p:cNvPr id="3" name="Picture 2" descr="Logo&#10;&#10;Description automatically generated">
            <a:extLst>
              <a:ext uri="{FF2B5EF4-FFF2-40B4-BE49-F238E27FC236}">
                <a16:creationId xmlns:a16="http://schemas.microsoft.com/office/drawing/2014/main" id="{B2457301-C545-CEF7-BC60-519F314A47FA}"/>
              </a:ext>
            </a:extLst>
          </p:cNvPr>
          <p:cNvPicPr>
            <a:picLocks noChangeAspect="1"/>
          </p:cNvPicPr>
          <p:nvPr/>
        </p:nvPicPr>
        <p:blipFill>
          <a:blip r:embed="rId2"/>
          <a:stretch>
            <a:fillRect/>
          </a:stretch>
        </p:blipFill>
        <p:spPr>
          <a:xfrm>
            <a:off x="7372087" y="1593175"/>
            <a:ext cx="3406748" cy="3671649"/>
          </a:xfrm>
          <a:prstGeom prst="rect">
            <a:avLst/>
          </a:prstGeom>
        </p:spPr>
      </p:pic>
    </p:spTree>
    <p:extLst>
      <p:ext uri="{BB962C8B-B14F-4D97-AF65-F5344CB8AC3E}">
        <p14:creationId xmlns:p14="http://schemas.microsoft.com/office/powerpoint/2010/main" val="2589894191"/>
      </p:ext>
    </p:extLst>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0C573BE-CD92-A0CD-6ED0-AA001D439025}"/>
              </a:ext>
            </a:extLst>
          </p:cNvPr>
          <p:cNvSpPr/>
          <p:nvPr/>
        </p:nvSpPr>
        <p:spPr>
          <a:xfrm>
            <a:off x="1671782" y="609600"/>
            <a:ext cx="8848436" cy="340821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5" name="Title 1">
            <a:extLst>
              <a:ext uri="{FF2B5EF4-FFF2-40B4-BE49-F238E27FC236}">
                <a16:creationId xmlns:a16="http://schemas.microsoft.com/office/drawing/2014/main" id="{1B196B98-8F81-97FB-47FA-ECBD38B8C532}"/>
              </a:ext>
            </a:extLst>
          </p:cNvPr>
          <p:cNvSpPr txBox="1">
            <a:spLocks/>
          </p:cNvSpPr>
          <p:nvPr/>
        </p:nvSpPr>
        <p:spPr>
          <a:xfrm>
            <a:off x="2119745" y="1420092"/>
            <a:ext cx="8229600" cy="15167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10000" dirty="0">
                <a:latin typeface="KG Second Chances Sketch" panose="02000000000000000000" pitchFamily="2" charset="77"/>
                <a:ea typeface="ＭＳ Ｐゴシック" panose="020B0600070205080204" pitchFamily="34" charset="-128"/>
              </a:rPr>
              <a:t>Curriculum</a:t>
            </a:r>
          </a:p>
        </p:txBody>
      </p:sp>
      <p:pic>
        <p:nvPicPr>
          <p:cNvPr id="7" name="Picture 6" descr="A picture containing text, lamp&#10;&#10;Description automatically generated">
            <a:extLst>
              <a:ext uri="{FF2B5EF4-FFF2-40B4-BE49-F238E27FC236}">
                <a16:creationId xmlns:a16="http://schemas.microsoft.com/office/drawing/2014/main" id="{DFE89E20-2CC0-0E3F-9CAA-CA1F8A73DB3F}"/>
              </a:ext>
            </a:extLst>
          </p:cNvPr>
          <p:cNvPicPr>
            <a:picLocks noChangeAspect="1"/>
          </p:cNvPicPr>
          <p:nvPr/>
        </p:nvPicPr>
        <p:blipFill>
          <a:blip r:embed="rId2"/>
          <a:stretch>
            <a:fillRect/>
          </a:stretch>
        </p:blipFill>
        <p:spPr>
          <a:xfrm>
            <a:off x="8484754" y="2852882"/>
            <a:ext cx="2632060" cy="3664526"/>
          </a:xfrm>
          <a:prstGeom prst="rect">
            <a:avLst/>
          </a:prstGeom>
        </p:spPr>
      </p:pic>
      <p:pic>
        <p:nvPicPr>
          <p:cNvPr id="9" name="Picture 8" descr="Icon&#10;&#10;Description automatically generated">
            <a:extLst>
              <a:ext uri="{FF2B5EF4-FFF2-40B4-BE49-F238E27FC236}">
                <a16:creationId xmlns:a16="http://schemas.microsoft.com/office/drawing/2014/main" id="{91C86833-4D47-B2A4-630B-62F0FE4646C0}"/>
              </a:ext>
            </a:extLst>
          </p:cNvPr>
          <p:cNvPicPr>
            <a:picLocks noChangeAspect="1"/>
          </p:cNvPicPr>
          <p:nvPr/>
        </p:nvPicPr>
        <p:blipFill>
          <a:blip r:embed="rId3"/>
          <a:stretch>
            <a:fillRect/>
          </a:stretch>
        </p:blipFill>
        <p:spPr>
          <a:xfrm>
            <a:off x="1200536" y="2815936"/>
            <a:ext cx="2585155" cy="3701472"/>
          </a:xfrm>
          <a:prstGeom prst="rect">
            <a:avLst/>
          </a:prstGeom>
        </p:spPr>
      </p:pic>
    </p:spTree>
    <p:extLst>
      <p:ext uri="{BB962C8B-B14F-4D97-AF65-F5344CB8AC3E}">
        <p14:creationId xmlns:p14="http://schemas.microsoft.com/office/powerpoint/2010/main" val="1510629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3697386-3DCC-0BCE-7623-756071125404}"/>
              </a:ext>
            </a:extLst>
          </p:cNvPr>
          <p:cNvSpPr/>
          <p:nvPr/>
        </p:nvSpPr>
        <p:spPr>
          <a:xfrm>
            <a:off x="378691" y="265113"/>
            <a:ext cx="11453091" cy="10668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22" name="Title 1">
            <a:extLst>
              <a:ext uri="{FF2B5EF4-FFF2-40B4-BE49-F238E27FC236}">
                <a16:creationId xmlns:a16="http://schemas.microsoft.com/office/drawing/2014/main" id="{8F83FE05-1823-FCAC-B07E-EE45ED37480D}"/>
              </a:ext>
            </a:extLst>
          </p:cNvPr>
          <p:cNvSpPr>
            <a:spLocks noGrp="1"/>
          </p:cNvSpPr>
          <p:nvPr>
            <p:ph type="title"/>
          </p:nvPr>
        </p:nvSpPr>
        <p:spPr>
          <a:xfrm>
            <a:off x="1020618" y="265113"/>
            <a:ext cx="10169236" cy="1143000"/>
          </a:xfrm>
        </p:spPr>
        <p:txBody>
          <a:bodyPr>
            <a:normAutofit/>
          </a:bodyPr>
          <a:lstStyle/>
          <a:p>
            <a:pPr algn="ctr"/>
            <a:r>
              <a:rPr lang="en-US" altLang="en-US" sz="5000" dirty="0">
                <a:latin typeface="KG Second Chances Sketch" panose="02000000000000000000" pitchFamily="2" charset="77"/>
                <a:ea typeface="ＭＳ Ｐゴシック" panose="020B0600070205080204" pitchFamily="34" charset="-128"/>
              </a:rPr>
              <a:t>What is Reading Workshop?</a:t>
            </a:r>
          </a:p>
        </p:txBody>
      </p:sp>
      <p:pic>
        <p:nvPicPr>
          <p:cNvPr id="30723" name="Content Placeholder 3" descr="ruosseriesoverviewcover.png">
            <a:extLst>
              <a:ext uri="{FF2B5EF4-FFF2-40B4-BE49-F238E27FC236}">
                <a16:creationId xmlns:a16="http://schemas.microsoft.com/office/drawing/2014/main" id="{54DDEDBF-D81A-255B-C39A-213463C875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4447" b="14447"/>
          <a:stretch>
            <a:fillRect/>
          </a:stretch>
        </p:blipFill>
        <p:spPr>
          <a:xfrm>
            <a:off x="7740650" y="4150159"/>
            <a:ext cx="3977347" cy="2185986"/>
          </a:xfrm>
        </p:spPr>
      </p:pic>
      <p:sp>
        <p:nvSpPr>
          <p:cNvPr id="30724" name="TextBox 4">
            <a:extLst>
              <a:ext uri="{FF2B5EF4-FFF2-40B4-BE49-F238E27FC236}">
                <a16:creationId xmlns:a16="http://schemas.microsoft.com/office/drawing/2014/main" id="{2523FFB4-EB5E-164A-B9A0-A5ABEF5D2768}"/>
              </a:ext>
            </a:extLst>
          </p:cNvPr>
          <p:cNvSpPr txBox="1">
            <a:spLocks noChangeArrowheads="1"/>
          </p:cNvSpPr>
          <p:nvPr/>
        </p:nvSpPr>
        <p:spPr bwMode="auto">
          <a:xfrm>
            <a:off x="637813" y="1676400"/>
            <a:ext cx="1091637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2400" spc="120" dirty="0">
                <a:latin typeface="KG Miss Kindergarten" panose="02000000000000000000" pitchFamily="2" charset="77"/>
              </a:rPr>
              <a:t>A teaching method in which the goal is to explicitly teach students strategies to become more skillful at comprehending text. </a:t>
            </a:r>
          </a:p>
          <a:p>
            <a:pPr eaLnBrk="1" hangingPunct="1">
              <a:spcBef>
                <a:spcPct val="0"/>
              </a:spcBef>
              <a:buFontTx/>
              <a:buNone/>
            </a:pPr>
            <a:endParaRPr lang="en-US" altLang="en-US" sz="2400" spc="120" dirty="0">
              <a:latin typeface="KG Miss Kindergarten" panose="02000000000000000000" pitchFamily="2" charset="77"/>
            </a:endParaRPr>
          </a:p>
          <a:p>
            <a:pPr eaLnBrk="1" hangingPunct="1">
              <a:spcBef>
                <a:spcPct val="0"/>
              </a:spcBef>
            </a:pPr>
            <a:r>
              <a:rPr lang="en-US" altLang="en-US" sz="2400" spc="120" dirty="0">
                <a:latin typeface="KG Miss Kindergarten" panose="02000000000000000000" pitchFamily="2" charset="77"/>
              </a:rPr>
              <a:t>Involves students in authentic reading experiences that focus on the strengths and needs of each individual student through differentiated instruction </a:t>
            </a:r>
          </a:p>
          <a:p>
            <a:pPr eaLnBrk="1" hangingPunct="1">
              <a:spcBef>
                <a:spcPct val="0"/>
              </a:spcBef>
              <a:buFontTx/>
              <a:buNone/>
            </a:pPr>
            <a:endParaRPr lang="en-US" altLang="en-US" sz="2400" spc="120" dirty="0">
              <a:latin typeface="KG Miss Kindergarten" panose="02000000000000000000" pitchFamily="2" charset="77"/>
            </a:endParaRPr>
          </a:p>
          <a:p>
            <a:pPr eaLnBrk="1" hangingPunct="1">
              <a:spcBef>
                <a:spcPct val="0"/>
              </a:spcBef>
            </a:pPr>
            <a:r>
              <a:rPr lang="en-US" altLang="en-US" sz="2400" spc="120" dirty="0">
                <a:latin typeface="KG Miss Kindergarten" panose="02000000000000000000" pitchFamily="2" charset="77"/>
              </a:rPr>
              <a:t>Fountas and Pinnell Reading </a:t>
            </a:r>
          </a:p>
          <a:p>
            <a:pPr eaLnBrk="1" hangingPunct="1">
              <a:spcBef>
                <a:spcPct val="0"/>
              </a:spcBef>
              <a:buFontTx/>
              <a:buNone/>
            </a:pPr>
            <a:r>
              <a:rPr lang="en-US" altLang="en-US" sz="2400" spc="120" dirty="0">
                <a:latin typeface="KG Miss Kindergarten" panose="02000000000000000000" pitchFamily="2" charset="77"/>
              </a:rPr>
              <a:t>   Assessment identifies “just right </a:t>
            </a:r>
          </a:p>
          <a:p>
            <a:pPr eaLnBrk="1" hangingPunct="1">
              <a:spcBef>
                <a:spcPct val="0"/>
              </a:spcBef>
              <a:buFontTx/>
              <a:buNone/>
            </a:pPr>
            <a:r>
              <a:rPr lang="en-US" altLang="en-US" sz="2400" spc="120" dirty="0">
                <a:latin typeface="KG Miss Kindergarten" panose="02000000000000000000" pitchFamily="2" charset="77"/>
              </a:rPr>
              <a:t>   books” for each and every student</a:t>
            </a:r>
            <a:endParaRPr lang="en-US" altLang="en-US" sz="2400" b="1" dirty="0">
              <a:latin typeface="StanfordKinderPrint" panose="02000603000000000000" pitchFamily="2" charset="0"/>
            </a:endParaRPr>
          </a:p>
          <a:p>
            <a:pPr eaLnBrk="1" hangingPunct="1">
              <a:spcBef>
                <a:spcPct val="0"/>
              </a:spcBef>
              <a:buFontTx/>
              <a:buNone/>
            </a:pPr>
            <a:endParaRPr lang="en-US" altLang="en-US" sz="2400" dirty="0">
              <a:latin typeface="StanfordKinderPrint" panose="02000603000000000000" pitchFamily="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500D4F5C-C19A-791C-CFA7-2365B5FB182E}"/>
              </a:ext>
            </a:extLst>
          </p:cNvPr>
          <p:cNvSpPr/>
          <p:nvPr/>
        </p:nvSpPr>
        <p:spPr>
          <a:xfrm>
            <a:off x="572655" y="269730"/>
            <a:ext cx="11277599" cy="1066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8674" name="Title 1">
            <a:extLst>
              <a:ext uri="{FF2B5EF4-FFF2-40B4-BE49-F238E27FC236}">
                <a16:creationId xmlns:a16="http://schemas.microsoft.com/office/drawing/2014/main" id="{E91F1430-06C9-D726-C3E0-51B9C2BC9F96}"/>
              </a:ext>
            </a:extLst>
          </p:cNvPr>
          <p:cNvSpPr>
            <a:spLocks noGrp="1"/>
          </p:cNvSpPr>
          <p:nvPr>
            <p:ph type="title"/>
          </p:nvPr>
        </p:nvSpPr>
        <p:spPr>
          <a:xfrm>
            <a:off x="1416005" y="268288"/>
            <a:ext cx="9590898" cy="1143000"/>
          </a:xfrm>
        </p:spPr>
        <p:txBody>
          <a:bodyPr>
            <a:noAutofit/>
          </a:bodyPr>
          <a:lstStyle/>
          <a:p>
            <a:pPr algn="ctr"/>
            <a:r>
              <a:rPr lang="en-US" altLang="en-US" sz="5100" dirty="0">
                <a:latin typeface="KG Second Chances Sketch" panose="02000000000000000000" pitchFamily="2" charset="77"/>
                <a:ea typeface="ＭＳ Ｐゴシック" panose="020B0600070205080204" pitchFamily="34" charset="-128"/>
              </a:rPr>
              <a:t>What is Writing Workshop?</a:t>
            </a:r>
          </a:p>
        </p:txBody>
      </p:sp>
      <p:sp>
        <p:nvSpPr>
          <p:cNvPr id="3" name="Content Placeholder 2">
            <a:extLst>
              <a:ext uri="{FF2B5EF4-FFF2-40B4-BE49-F238E27FC236}">
                <a16:creationId xmlns:a16="http://schemas.microsoft.com/office/drawing/2014/main" id="{BA7AD589-E2DD-A9A8-8EAD-646524BD8FD9}"/>
              </a:ext>
            </a:extLst>
          </p:cNvPr>
          <p:cNvSpPr>
            <a:spLocks noGrp="1"/>
          </p:cNvSpPr>
          <p:nvPr>
            <p:ph idx="1"/>
          </p:nvPr>
        </p:nvSpPr>
        <p:spPr>
          <a:xfrm>
            <a:off x="773834" y="1719767"/>
            <a:ext cx="10644332" cy="4525962"/>
          </a:xfrm>
        </p:spPr>
        <p:txBody>
          <a:bodyPr>
            <a:normAutofit/>
          </a:bodyPr>
          <a:lstStyle/>
          <a:p>
            <a:pPr marL="349250" indent="-349250">
              <a:buFont typeface="Arial" charset="0"/>
              <a:buChar char="•"/>
              <a:defRPr/>
            </a:pPr>
            <a:r>
              <a:rPr lang="en-US" spc="120" dirty="0">
                <a:latin typeface="KG Miss Kindergarten" panose="02000000000000000000" pitchFamily="2" charset="77"/>
                <a:ea typeface="StanfordKinderPrint" charset="0"/>
                <a:cs typeface="StanfordKinderPrint" charset="0"/>
              </a:rPr>
              <a:t>Genres: Opinion Writing, Information, and Narrative</a:t>
            </a:r>
          </a:p>
          <a:p>
            <a:pPr marL="349250" indent="-349250">
              <a:buFont typeface="Arial" charset="0"/>
              <a:buChar char="•"/>
              <a:defRPr/>
            </a:pPr>
            <a:endParaRPr lang="en-US" sz="1200" spc="120" dirty="0">
              <a:latin typeface="KG Miss Kindergarten" panose="02000000000000000000" pitchFamily="2" charset="77"/>
              <a:ea typeface="StanfordKinderPrint" charset="0"/>
              <a:cs typeface="StanfordKinderPrint" charset="0"/>
            </a:endParaRPr>
          </a:p>
          <a:p>
            <a:pPr marL="349250" indent="-349250">
              <a:buFont typeface="Arial" charset="0"/>
              <a:buChar char="•"/>
              <a:defRPr/>
            </a:pPr>
            <a:r>
              <a:rPr lang="en-US" spc="120" dirty="0">
                <a:latin typeface="KG Miss Kindergarten" panose="02000000000000000000" pitchFamily="2" charset="77"/>
                <a:ea typeface="StanfordKinderPrint" charset="0"/>
                <a:cs typeface="StanfordKinderPrint" charset="0"/>
              </a:rPr>
              <a:t>Fosters high-level thinking, including regular chances to synthesize, analyze, and critique</a:t>
            </a:r>
          </a:p>
          <a:p>
            <a:pPr marL="349250" indent="-349250">
              <a:buFont typeface="Arial" charset="0"/>
              <a:buChar char="•"/>
              <a:defRPr/>
            </a:pPr>
            <a:endParaRPr lang="en-US" sz="1200" spc="120" dirty="0">
              <a:latin typeface="KG Miss Kindergarten" panose="02000000000000000000" pitchFamily="2" charset="77"/>
              <a:ea typeface="StanfordKinderPrint" charset="0"/>
              <a:cs typeface="StanfordKinderPrint" charset="0"/>
            </a:endParaRPr>
          </a:p>
          <a:p>
            <a:pPr marL="349250" indent="-349250">
              <a:buFont typeface="Arial" charset="0"/>
              <a:buChar char="•"/>
              <a:defRPr/>
            </a:pPr>
            <a:r>
              <a:rPr lang="en-US" spc="120" dirty="0">
                <a:latin typeface="KG Miss Kindergarten" panose="02000000000000000000" pitchFamily="2" charset="77"/>
                <a:ea typeface="StanfordKinderPrint" charset="0"/>
                <a:cs typeface="StanfordKinderPrint" charset="0"/>
              </a:rPr>
              <a:t>Develops and refines strategies for writing across the curriculum</a:t>
            </a:r>
          </a:p>
          <a:p>
            <a:pPr marL="349250" indent="-349250">
              <a:buFont typeface="Arial" charset="0"/>
              <a:buChar char="•"/>
              <a:defRPr/>
            </a:pPr>
            <a:endParaRPr lang="en-US" sz="1200" spc="120" dirty="0">
              <a:latin typeface="KG Miss Kindergarten" panose="02000000000000000000" pitchFamily="2" charset="77"/>
              <a:ea typeface="StanfordKinderPrint" charset="0"/>
              <a:cs typeface="StanfordKinderPrint" charset="0"/>
            </a:endParaRPr>
          </a:p>
          <a:p>
            <a:pPr marL="349250" indent="-349250">
              <a:buFont typeface="Arial" charset="0"/>
              <a:buChar char="•"/>
              <a:defRPr/>
            </a:pPr>
            <a:r>
              <a:rPr lang="en-US" spc="120" dirty="0">
                <a:latin typeface="KG Miss Kindergarten" panose="02000000000000000000" pitchFamily="2" charset="77"/>
                <a:ea typeface="StanfordKinderPrint" charset="0"/>
                <a:cs typeface="StanfordKinderPrint" charset="0"/>
              </a:rPr>
              <a:t>Allows for student choice in </a:t>
            </a:r>
          </a:p>
          <a:p>
            <a:pPr marL="404813" indent="0">
              <a:buNone/>
              <a:defRPr/>
            </a:pPr>
            <a:r>
              <a:rPr lang="en-US" spc="120" dirty="0">
                <a:latin typeface="KG Miss Kindergarten" panose="02000000000000000000" pitchFamily="2" charset="77"/>
                <a:ea typeface="StanfordKinderPrint" charset="0"/>
                <a:cs typeface="StanfordKinderPrint" charset="0"/>
              </a:rPr>
              <a:t>high-interest topics</a:t>
            </a:r>
          </a:p>
        </p:txBody>
      </p:sp>
      <p:pic>
        <p:nvPicPr>
          <p:cNvPr id="28676" name="Picture 3" descr="9780325047089.png">
            <a:extLst>
              <a:ext uri="{FF2B5EF4-FFF2-40B4-BE49-F238E27FC236}">
                <a16:creationId xmlns:a16="http://schemas.microsoft.com/office/drawing/2014/main" id="{093980F0-745D-F2F1-3319-6FE7990BB9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0090" y="4236314"/>
            <a:ext cx="3499716" cy="231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A1B217A-865B-15A0-09F7-164E83282438}"/>
              </a:ext>
            </a:extLst>
          </p:cNvPr>
          <p:cNvSpPr/>
          <p:nvPr/>
        </p:nvSpPr>
        <p:spPr>
          <a:xfrm>
            <a:off x="457200" y="170544"/>
            <a:ext cx="11277599" cy="1066800"/>
          </a:xfrm>
          <a:prstGeom prst="roundRect">
            <a:avLst/>
          </a:prstGeom>
          <a:solidFill>
            <a:srgbClr val="FF85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2769" name="Title 1">
            <a:extLst>
              <a:ext uri="{FF2B5EF4-FFF2-40B4-BE49-F238E27FC236}">
                <a16:creationId xmlns:a16="http://schemas.microsoft.com/office/drawing/2014/main" id="{223E759C-B61B-3B92-DFB5-FF674D794CA0}"/>
              </a:ext>
            </a:extLst>
          </p:cNvPr>
          <p:cNvSpPr>
            <a:spLocks noGrp="1"/>
          </p:cNvSpPr>
          <p:nvPr>
            <p:ph type="title"/>
          </p:nvPr>
        </p:nvSpPr>
        <p:spPr>
          <a:xfrm>
            <a:off x="2262621" y="201614"/>
            <a:ext cx="9070398" cy="1116013"/>
          </a:xfrm>
        </p:spPr>
        <p:txBody>
          <a:bodyPr>
            <a:noAutofit/>
          </a:bodyPr>
          <a:lstStyle/>
          <a:p>
            <a:r>
              <a:rPr lang="en-US" altLang="en-US" sz="5100" dirty="0">
                <a:latin typeface="KG Second Chances Sketch" panose="02000000000000000000" pitchFamily="2" charset="77"/>
                <a:ea typeface="ＭＳ Ｐゴシック" panose="020B0600070205080204" pitchFamily="34" charset="-128"/>
              </a:rPr>
              <a:t>Balanced Mathematics</a:t>
            </a:r>
          </a:p>
        </p:txBody>
      </p:sp>
      <p:graphicFrame>
        <p:nvGraphicFramePr>
          <p:cNvPr id="8" name="Content Placeholder 7">
            <a:extLst>
              <a:ext uri="{FF2B5EF4-FFF2-40B4-BE49-F238E27FC236}">
                <a16:creationId xmlns:a16="http://schemas.microsoft.com/office/drawing/2014/main" id="{5F907B5A-AC28-873E-D83C-CAD04BCFA4C6}"/>
              </a:ext>
            </a:extLst>
          </p:cNvPr>
          <p:cNvGraphicFramePr>
            <a:graphicFrameLocks noGrp="1"/>
          </p:cNvGraphicFramePr>
          <p:nvPr>
            <p:ph idx="1"/>
          </p:nvPr>
        </p:nvGraphicFramePr>
        <p:xfrm>
          <a:off x="2004333" y="1237344"/>
          <a:ext cx="7556500"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Up Arrow Callout 8">
            <a:extLst>
              <a:ext uri="{FF2B5EF4-FFF2-40B4-BE49-F238E27FC236}">
                <a16:creationId xmlns:a16="http://schemas.microsoft.com/office/drawing/2014/main" id="{4B0BB92D-8323-3D89-D395-B45F375E4885}"/>
              </a:ext>
            </a:extLst>
          </p:cNvPr>
          <p:cNvSpPr>
            <a:spLocks noChangeArrowheads="1"/>
          </p:cNvSpPr>
          <p:nvPr/>
        </p:nvSpPr>
        <p:spPr bwMode="auto">
          <a:xfrm>
            <a:off x="2794000" y="5381625"/>
            <a:ext cx="5951538" cy="914400"/>
          </a:xfrm>
          <a:prstGeom prst="upArrowCallout">
            <a:avLst>
              <a:gd name="adj1" fmla="val 25010"/>
              <a:gd name="adj2" fmla="val 25010"/>
              <a:gd name="adj3" fmla="val 25000"/>
              <a:gd name="adj4" fmla="val 64977"/>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en-US" dirty="0">
                <a:solidFill>
                  <a:schemeClr val="lt1"/>
                </a:solidFill>
              </a:rPr>
              <a:t>Standards for Mathematical Practice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4A2C2C-A8FA-3BC3-8049-B824D32EDCE7}"/>
              </a:ext>
            </a:extLst>
          </p:cNvPr>
          <p:cNvSpPr/>
          <p:nvPr/>
        </p:nvSpPr>
        <p:spPr>
          <a:xfrm>
            <a:off x="535709" y="304799"/>
            <a:ext cx="11268364" cy="167640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 name="Title 1">
            <a:extLst>
              <a:ext uri="{FF2B5EF4-FFF2-40B4-BE49-F238E27FC236}">
                <a16:creationId xmlns:a16="http://schemas.microsoft.com/office/drawing/2014/main" id="{8733F7BD-CE2A-83A4-5E62-4045B918F33F}"/>
              </a:ext>
            </a:extLst>
          </p:cNvPr>
          <p:cNvSpPr>
            <a:spLocks noGrp="1"/>
          </p:cNvSpPr>
          <p:nvPr>
            <p:ph type="title"/>
          </p:nvPr>
        </p:nvSpPr>
        <p:spPr>
          <a:xfrm>
            <a:off x="665019" y="671511"/>
            <a:ext cx="10991272" cy="942975"/>
          </a:xfrm>
        </p:spPr>
        <p:txBody>
          <a:bodyPr>
            <a:noAutofit/>
          </a:bodyPr>
          <a:lstStyle/>
          <a:p>
            <a:pPr algn="ctr">
              <a:defRPr/>
            </a:pPr>
            <a:r>
              <a:rPr lang="en-US" sz="5000" dirty="0">
                <a:latin typeface="KG Second Chances Sketch" panose="02000000000000000000" pitchFamily="2" charset="77"/>
                <a:ea typeface="StanfordKinderPrint" charset="0"/>
                <a:cs typeface="StanfordKinderPrint" charset="0"/>
              </a:rPr>
              <a:t>Cognitively Guided Instruction (CGI)</a:t>
            </a:r>
          </a:p>
        </p:txBody>
      </p:sp>
      <p:sp>
        <p:nvSpPr>
          <p:cNvPr id="34819" name="Content Placeholder 2">
            <a:extLst>
              <a:ext uri="{FF2B5EF4-FFF2-40B4-BE49-F238E27FC236}">
                <a16:creationId xmlns:a16="http://schemas.microsoft.com/office/drawing/2014/main" id="{7E7F29D9-060A-CB26-ED48-EA343AFEE3BF}"/>
              </a:ext>
            </a:extLst>
          </p:cNvPr>
          <p:cNvSpPr>
            <a:spLocks noGrp="1"/>
          </p:cNvSpPr>
          <p:nvPr>
            <p:ph idx="1"/>
          </p:nvPr>
        </p:nvSpPr>
        <p:spPr>
          <a:xfrm>
            <a:off x="535709" y="2191763"/>
            <a:ext cx="10843491" cy="3994726"/>
          </a:xfrm>
        </p:spPr>
        <p:txBody>
          <a:bodyPr/>
          <a:lstStyle/>
          <a:p>
            <a:pPr marL="349250" indent="-341313"/>
            <a:r>
              <a:rPr lang="en-US" altLang="en-US" spc="120" dirty="0">
                <a:latin typeface="KG Miss Kindergarten" panose="02000000000000000000" pitchFamily="2" charset="77"/>
                <a:ea typeface="ＭＳ Ｐゴシック" panose="020B0600070205080204" pitchFamily="34" charset="-128"/>
              </a:rPr>
              <a:t>Three decades of research on how children develop mathematical thinking</a:t>
            </a:r>
          </a:p>
          <a:p>
            <a:pPr marL="349250" indent="-341313"/>
            <a:endParaRPr lang="en-US" altLang="en-US" sz="1200" spc="120" dirty="0">
              <a:latin typeface="KG Miss Kindergarten" panose="02000000000000000000" pitchFamily="2" charset="77"/>
              <a:ea typeface="ＭＳ Ｐゴシック" panose="020B0600070205080204" pitchFamily="34" charset="-128"/>
            </a:endParaRPr>
          </a:p>
          <a:p>
            <a:pPr marL="349250" indent="-341313"/>
            <a:r>
              <a:rPr lang="en-US" altLang="en-US" spc="120" dirty="0">
                <a:latin typeface="KG Miss Kindergarten" panose="02000000000000000000" pitchFamily="2" charset="77"/>
                <a:ea typeface="ＭＳ Ｐゴシック" panose="020B0600070205080204" pitchFamily="34" charset="-128"/>
              </a:rPr>
              <a:t>Students are taught to explain their thinking</a:t>
            </a:r>
          </a:p>
          <a:p>
            <a:pPr marL="349250" indent="-341313"/>
            <a:endParaRPr lang="en-US" altLang="en-US" sz="1200" spc="120" dirty="0">
              <a:latin typeface="KG Miss Kindergarten" panose="02000000000000000000" pitchFamily="2" charset="77"/>
              <a:ea typeface="ＭＳ Ｐゴシック" panose="020B0600070205080204" pitchFamily="34" charset="-128"/>
            </a:endParaRPr>
          </a:p>
          <a:p>
            <a:pPr marL="349250" indent="-341313"/>
            <a:r>
              <a:rPr lang="en-US" altLang="en-US" spc="120" dirty="0">
                <a:latin typeface="KG Miss Kindergarten" panose="02000000000000000000" pitchFamily="2" charset="77"/>
                <a:ea typeface="ＭＳ Ｐゴシック" panose="020B0600070205080204" pitchFamily="34" charset="-128"/>
              </a:rPr>
              <a:t>Multiple strategies (there isn’t just one </a:t>
            </a:r>
          </a:p>
          <a:p>
            <a:pPr marL="349250" indent="165100">
              <a:buNone/>
            </a:pPr>
            <a:r>
              <a:rPr lang="en-US" altLang="en-US" spc="120" dirty="0">
                <a:latin typeface="KG Miss Kindergarten" panose="02000000000000000000" pitchFamily="2" charset="77"/>
                <a:ea typeface="ＭＳ Ｐゴシック" panose="020B0600070205080204" pitchFamily="34" charset="-128"/>
              </a:rPr>
              <a:t>way to solve a problem!)</a:t>
            </a:r>
          </a:p>
          <a:p>
            <a:pPr marL="349250" indent="-341313"/>
            <a:endParaRPr lang="en-US" altLang="en-US" sz="1200" spc="120" dirty="0">
              <a:latin typeface="KG Miss Kindergarten" panose="02000000000000000000" pitchFamily="2" charset="77"/>
              <a:ea typeface="ＭＳ Ｐゴシック" panose="020B0600070205080204" pitchFamily="34" charset="-128"/>
            </a:endParaRPr>
          </a:p>
          <a:p>
            <a:pPr marL="349250" indent="-341313"/>
            <a:r>
              <a:rPr lang="en-US" altLang="en-US" spc="120" dirty="0">
                <a:latin typeface="KG Miss Kindergarten" panose="02000000000000000000" pitchFamily="2" charset="77"/>
                <a:ea typeface="ＭＳ Ｐゴシック" panose="020B0600070205080204" pitchFamily="34" charset="-128"/>
              </a:rPr>
              <a:t>Promotes higher level thinking skills</a:t>
            </a:r>
          </a:p>
        </p:txBody>
      </p:sp>
      <p:pic>
        <p:nvPicPr>
          <p:cNvPr id="9" name="Picture 8" descr="A picture containing text&#10;&#10;Description automatically generated">
            <a:extLst>
              <a:ext uri="{FF2B5EF4-FFF2-40B4-BE49-F238E27FC236}">
                <a16:creationId xmlns:a16="http://schemas.microsoft.com/office/drawing/2014/main" id="{E4A28188-A6D5-04C5-B0F8-04A9E9EF0E3D}"/>
              </a:ext>
            </a:extLst>
          </p:cNvPr>
          <p:cNvPicPr>
            <a:picLocks noChangeAspect="1"/>
          </p:cNvPicPr>
          <p:nvPr/>
        </p:nvPicPr>
        <p:blipFill>
          <a:blip r:embed="rId3"/>
          <a:stretch>
            <a:fillRect/>
          </a:stretch>
        </p:blipFill>
        <p:spPr>
          <a:xfrm>
            <a:off x="9746303" y="2743200"/>
            <a:ext cx="2057770" cy="388433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BAB6AD2-81F8-1091-20E5-997692BD96F5}"/>
              </a:ext>
            </a:extLst>
          </p:cNvPr>
          <p:cNvSpPr/>
          <p:nvPr/>
        </p:nvSpPr>
        <p:spPr>
          <a:xfrm>
            <a:off x="434109" y="304800"/>
            <a:ext cx="11323782" cy="10668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8914" name="Title 1">
            <a:extLst>
              <a:ext uri="{FF2B5EF4-FFF2-40B4-BE49-F238E27FC236}">
                <a16:creationId xmlns:a16="http://schemas.microsoft.com/office/drawing/2014/main" id="{2143163F-9B8D-F220-1F48-6FA88D32B60D}"/>
              </a:ext>
            </a:extLst>
          </p:cNvPr>
          <p:cNvSpPr>
            <a:spLocks noGrp="1"/>
          </p:cNvSpPr>
          <p:nvPr>
            <p:ph type="title"/>
          </p:nvPr>
        </p:nvSpPr>
        <p:spPr>
          <a:xfrm>
            <a:off x="2758571" y="304800"/>
            <a:ext cx="8229600" cy="1143000"/>
          </a:xfrm>
        </p:spPr>
        <p:txBody>
          <a:bodyPr>
            <a:normAutofit/>
          </a:bodyPr>
          <a:lstStyle/>
          <a:p>
            <a:pPr eaLnBrk="1" hangingPunct="1"/>
            <a:r>
              <a:rPr lang="en-US" altLang="en-US" sz="5000" dirty="0">
                <a:latin typeface="KG Second Chances Sketch" panose="02000000000000000000" pitchFamily="2" charset="77"/>
                <a:ea typeface="ＭＳ Ｐゴシック" panose="020B0600070205080204" pitchFamily="34" charset="-128"/>
              </a:rPr>
              <a:t>Possible Field Trips</a:t>
            </a:r>
          </a:p>
        </p:txBody>
      </p:sp>
      <p:sp>
        <p:nvSpPr>
          <p:cNvPr id="38915" name="Content Placeholder 2">
            <a:extLst>
              <a:ext uri="{FF2B5EF4-FFF2-40B4-BE49-F238E27FC236}">
                <a16:creationId xmlns:a16="http://schemas.microsoft.com/office/drawing/2014/main" id="{B79BB0B0-1A67-D75E-38AB-701B38B90BCD}"/>
              </a:ext>
            </a:extLst>
          </p:cNvPr>
          <p:cNvSpPr>
            <a:spLocks noGrp="1"/>
          </p:cNvSpPr>
          <p:nvPr>
            <p:ph idx="1"/>
          </p:nvPr>
        </p:nvSpPr>
        <p:spPr>
          <a:xfrm>
            <a:off x="1514765" y="1657927"/>
            <a:ext cx="9473406" cy="4953000"/>
          </a:xfrm>
        </p:spPr>
        <p:txBody>
          <a:bodyPr/>
          <a:lstStyle/>
          <a:p>
            <a:pPr eaLnBrk="1" hangingPunct="1">
              <a:buFont typeface="Arial" panose="020B0604020202020204" pitchFamily="34" charset="0"/>
              <a:buNone/>
            </a:pPr>
            <a:r>
              <a:rPr lang="en-US" altLang="en-US" spc="120" dirty="0">
                <a:latin typeface="KG Miss Kindergarten" panose="02000000000000000000" pitchFamily="2" charset="77"/>
                <a:ea typeface="ＭＳ Ｐゴシック" panose="020B0600070205080204" pitchFamily="34" charset="-128"/>
              </a:rPr>
              <a:t>*  Manhattan Beach Public Library</a:t>
            </a:r>
          </a:p>
          <a:p>
            <a:pPr eaLnBrk="1" hangingPunct="1"/>
            <a:endParaRPr lang="en-US" altLang="en-US" spc="120" dirty="0">
              <a:latin typeface="KG Miss Kindergarten" panose="02000000000000000000" pitchFamily="2" charset="77"/>
              <a:ea typeface="ＭＳ Ｐゴシック" panose="020B0600070205080204" pitchFamily="34" charset="-128"/>
            </a:endParaRPr>
          </a:p>
          <a:p>
            <a:pPr eaLnBrk="1" hangingPunct="1">
              <a:buFont typeface="Arial" panose="020B0604020202020204" pitchFamily="34" charset="0"/>
              <a:buNone/>
            </a:pPr>
            <a:r>
              <a:rPr lang="en-US" altLang="en-US" spc="120" dirty="0">
                <a:latin typeface="KG Miss Kindergarten" panose="02000000000000000000" pitchFamily="2" charset="77"/>
                <a:ea typeface="ＭＳ Ｐゴシック" panose="020B0600070205080204" pitchFamily="34" charset="-128"/>
              </a:rPr>
              <a:t>                         * MB Fire Station</a:t>
            </a:r>
          </a:p>
          <a:p>
            <a:pPr eaLnBrk="1" hangingPunct="1">
              <a:buFont typeface="Arial" panose="020B0604020202020204" pitchFamily="34" charset="0"/>
              <a:buNone/>
            </a:pPr>
            <a:endParaRPr lang="en-US" altLang="en-US" sz="2400" spc="120" dirty="0">
              <a:latin typeface="KG Miss Kindergarten" panose="02000000000000000000" pitchFamily="2" charset="77"/>
              <a:ea typeface="ＭＳ Ｐゴシック" panose="020B0600070205080204" pitchFamily="34" charset="-128"/>
            </a:endParaRPr>
          </a:p>
          <a:p>
            <a:pPr eaLnBrk="1" hangingPunct="1">
              <a:buFont typeface="Arial" panose="020B0604020202020204" pitchFamily="34" charset="0"/>
              <a:buNone/>
            </a:pPr>
            <a:r>
              <a:rPr lang="en-US" altLang="en-US" spc="120" dirty="0">
                <a:latin typeface="KG Miss Kindergarten" panose="02000000000000000000" pitchFamily="2" charset="77"/>
                <a:ea typeface="ＭＳ Ｐゴシック" panose="020B0600070205080204" pitchFamily="34" charset="-128"/>
              </a:rPr>
              <a:t>* MB Police Station</a:t>
            </a:r>
          </a:p>
          <a:p>
            <a:pPr eaLnBrk="1" hangingPunct="1">
              <a:buFont typeface="Arial" panose="020B0604020202020204" pitchFamily="34" charset="0"/>
              <a:buNone/>
            </a:pPr>
            <a:endParaRPr lang="en-US" altLang="en-US" sz="2400" spc="120" dirty="0">
              <a:latin typeface="KG Miss Kindergarten" panose="02000000000000000000" pitchFamily="2" charset="77"/>
              <a:ea typeface="ＭＳ Ｐゴシック" panose="020B0600070205080204" pitchFamily="34" charset="-128"/>
            </a:endParaRPr>
          </a:p>
          <a:p>
            <a:pPr eaLnBrk="1" hangingPunct="1">
              <a:buFont typeface="Arial" panose="020B0604020202020204" pitchFamily="34" charset="0"/>
              <a:buNone/>
            </a:pPr>
            <a:r>
              <a:rPr lang="en-US" altLang="en-US" spc="120" dirty="0">
                <a:latin typeface="KG Miss Kindergarten" panose="02000000000000000000" pitchFamily="2" charset="77"/>
                <a:ea typeface="ＭＳ Ｐゴシック" panose="020B0600070205080204" pitchFamily="34" charset="-128"/>
              </a:rPr>
              <a:t>                  *Possible Bus Trip – Aquarium </a:t>
            </a:r>
          </a:p>
          <a:p>
            <a:pPr eaLnBrk="1" hangingPunct="1">
              <a:buFont typeface="Arial" panose="020B0604020202020204" pitchFamily="34" charset="0"/>
              <a:buNone/>
            </a:pPr>
            <a:endParaRPr lang="en-US" altLang="en-US" sz="1000" spc="120" dirty="0">
              <a:latin typeface="KG Miss Kindergarten" panose="02000000000000000000" pitchFamily="2" charset="77"/>
              <a:ea typeface="ＭＳ Ｐゴシック" panose="020B0600070205080204" pitchFamily="34" charset="-128"/>
            </a:endParaRPr>
          </a:p>
          <a:p>
            <a:pPr algn="ctr" eaLnBrk="1" hangingPunct="1">
              <a:buFont typeface="Arial" panose="020B0604020202020204" pitchFamily="34" charset="0"/>
              <a:buNone/>
            </a:pPr>
            <a:r>
              <a:rPr lang="en-US" altLang="en-US" sz="4800" b="1" spc="120" dirty="0">
                <a:latin typeface="KG Miss Kindergarten" panose="02000000000000000000" pitchFamily="2" charset="77"/>
                <a:ea typeface="ＭＳ Ｐゴシック" panose="020B0600070205080204" pitchFamily="34" charset="-128"/>
              </a:rPr>
              <a:t>THANK YOU PTSA!!!</a:t>
            </a:r>
          </a:p>
        </p:txBody>
      </p:sp>
      <p:pic>
        <p:nvPicPr>
          <p:cNvPr id="38916" name="Picture 2" descr="C:\Users\Megi\AppData\Local\Microsoft\Windows\Temporary Internet Files\Content.IE5\3N77RAPW\MCj02920820000[1].wmf">
            <a:extLst>
              <a:ext uri="{FF2B5EF4-FFF2-40B4-BE49-F238E27FC236}">
                <a16:creationId xmlns:a16="http://schemas.microsoft.com/office/drawing/2014/main" id="{6DB46B15-44CC-3E34-7DC4-EF667CD85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9435" y="1447800"/>
            <a:ext cx="14478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C:\Users\Megi\AppData\Local\Microsoft\Windows\Temporary Internet Files\Content.IE5\KULRTD97\MCj02511080000[1].wmf">
            <a:extLst>
              <a:ext uri="{FF2B5EF4-FFF2-40B4-BE49-F238E27FC236}">
                <a16:creationId xmlns:a16="http://schemas.microsoft.com/office/drawing/2014/main" id="{48198BA8-41D3-42FA-2F08-68D79F3D3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236" y="2163762"/>
            <a:ext cx="1928813"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C:\Users\Megi\AppData\Local\Microsoft\Windows\Temporary Internet Files\Content.IE5\CTDT80W0\MCj02390370000[1].wmf">
            <a:extLst>
              <a:ext uri="{FF2B5EF4-FFF2-40B4-BE49-F238E27FC236}">
                <a16:creationId xmlns:a16="http://schemas.microsoft.com/office/drawing/2014/main" id="{9990C98A-6D54-DC1E-87B4-6BB3B9433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110" y="3174279"/>
            <a:ext cx="2286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C:\Users\Megi\AppData\Local\Microsoft\Windows\Temporary Internet Files\Content.IE5\3N77RAPW\MCj04294850000[1].wmf">
            <a:extLst>
              <a:ext uri="{FF2B5EF4-FFF2-40B4-BE49-F238E27FC236}">
                <a16:creationId xmlns:a16="http://schemas.microsoft.com/office/drawing/2014/main" id="{5BF4FE60-66A8-2E68-56AC-CBB7E4891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5236" y="4234225"/>
            <a:ext cx="12954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F2AFB49A-0335-5C06-AB8D-3BCAC49EADB4}"/>
              </a:ext>
            </a:extLst>
          </p:cNvPr>
          <p:cNvSpPr>
            <a:spLocks noGrp="1"/>
          </p:cNvSpPr>
          <p:nvPr>
            <p:ph type="title"/>
          </p:nvPr>
        </p:nvSpPr>
        <p:spPr>
          <a:xfrm>
            <a:off x="2667000" y="1275080"/>
            <a:ext cx="7589520" cy="3276600"/>
          </a:xfrm>
        </p:spPr>
        <p:txBody>
          <a:bodyPr>
            <a:noAutofit/>
          </a:bodyPr>
          <a:lstStyle/>
          <a:p>
            <a:pPr algn="ctr" eaLnBrk="1" hangingPunct="1"/>
            <a:r>
              <a:rPr lang="en-US" altLang="en-US" sz="9000" spc="100" dirty="0">
                <a:latin typeface="KG Second Chances Sketch" panose="02000000000000000000" pitchFamily="2" charset="77"/>
                <a:ea typeface="ＭＳ Ｐゴシック" panose="020B0600070205080204" pitchFamily="34" charset="-128"/>
              </a:rPr>
              <a:t>Thank you for coming!</a:t>
            </a:r>
          </a:p>
        </p:txBody>
      </p:sp>
      <p:pic>
        <p:nvPicPr>
          <p:cNvPr id="46082" name="Picture 4" descr="bearbrdr_c.wmf">
            <a:extLst>
              <a:ext uri="{FF2B5EF4-FFF2-40B4-BE49-F238E27FC236}">
                <a16:creationId xmlns:a16="http://schemas.microsoft.com/office/drawing/2014/main" id="{21027680-0CAB-880A-9C96-7C53694653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35480"/>
            <a:ext cx="79248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sun_c.wmf">
            <a:extLst>
              <a:ext uri="{FF2B5EF4-FFF2-40B4-BE49-F238E27FC236}">
                <a16:creationId xmlns:a16="http://schemas.microsoft.com/office/drawing/2014/main" id="{177C10F5-6F3C-6937-69B9-592A3F02E7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667" y="489989"/>
            <a:ext cx="18256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newsfla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25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person, indoor, screenshot&#10;&#10;Description automatically generated">
            <a:extLst>
              <a:ext uri="{FF2B5EF4-FFF2-40B4-BE49-F238E27FC236}">
                <a16:creationId xmlns:a16="http://schemas.microsoft.com/office/drawing/2014/main" id="{3286CD95-9040-3C02-FF49-179D6DDC2456}"/>
              </a:ext>
            </a:extLst>
          </p:cNvPr>
          <p:cNvPicPr>
            <a:picLocks noChangeAspect="1"/>
          </p:cNvPicPr>
          <p:nvPr/>
        </p:nvPicPr>
        <p:blipFill>
          <a:blip r:embed="rId2"/>
          <a:stretch>
            <a:fillRect/>
          </a:stretch>
        </p:blipFill>
        <p:spPr>
          <a:xfrm>
            <a:off x="554425" y="364791"/>
            <a:ext cx="11145546" cy="6018592"/>
          </a:xfrm>
          <a:prstGeom prst="rect">
            <a:avLst/>
          </a:prstGeom>
        </p:spPr>
      </p:pic>
    </p:spTree>
    <p:extLst>
      <p:ext uri="{BB962C8B-B14F-4D97-AF65-F5344CB8AC3E}">
        <p14:creationId xmlns:p14="http://schemas.microsoft.com/office/powerpoint/2010/main" val="1897886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Vertical Text Placeholder 2">
            <a:extLst>
              <a:ext uri="{FF2B5EF4-FFF2-40B4-BE49-F238E27FC236}">
                <a16:creationId xmlns:a16="http://schemas.microsoft.com/office/drawing/2014/main" id="{B32841B9-8A89-0D0E-1A1C-D068FB87DF0E}"/>
              </a:ext>
            </a:extLst>
          </p:cNvPr>
          <p:cNvSpPr>
            <a:spLocks noGrp="1"/>
          </p:cNvSpPr>
          <p:nvPr>
            <p:ph type="body" orient="vert" idx="1"/>
          </p:nvPr>
        </p:nvSpPr>
        <p:spPr>
          <a:xfrm>
            <a:off x="2646021" y="1708041"/>
            <a:ext cx="7580307" cy="4833256"/>
          </a:xfrm>
        </p:spPr>
        <p:txBody>
          <a:bodyPr vert="horz">
            <a:normAutofit/>
          </a:bodyPr>
          <a:lstStyle/>
          <a:p>
            <a:endParaRPr lang="en-US" altLang="en-US" sz="1000" dirty="0">
              <a:latin typeface="StanfordKinderPrint" panose="02000603000000000000" pitchFamily="2" charset="0"/>
              <a:ea typeface="ＭＳ Ｐゴシック" panose="020B0600070205080204" pitchFamily="34" charset="-128"/>
            </a:endParaRPr>
          </a:p>
          <a:p>
            <a:pPr marL="342900" indent="-334963"/>
            <a:r>
              <a:rPr lang="en-US" altLang="en-US" sz="3200" spc="120" dirty="0">
                <a:latin typeface="KG Miss Kindergarten" panose="02000000000000000000" pitchFamily="2" charset="77"/>
                <a:ea typeface="ＭＳ Ｐゴシック" panose="020B0600070205080204" pitchFamily="34" charset="-128"/>
              </a:rPr>
              <a:t>August 24</a:t>
            </a:r>
            <a:r>
              <a:rPr lang="en-US" altLang="en-US" sz="3200" spc="120" baseline="30000" dirty="0">
                <a:latin typeface="KG Miss Kindergarten" panose="02000000000000000000" pitchFamily="2" charset="77"/>
                <a:ea typeface="ＭＳ Ｐゴシック" panose="020B0600070205080204" pitchFamily="34" charset="-128"/>
              </a:rPr>
              <a:t>st</a:t>
            </a:r>
            <a:r>
              <a:rPr lang="en-US" altLang="en-US" sz="3200" spc="120" dirty="0">
                <a:latin typeface="KG Miss Kindergarten" panose="02000000000000000000" pitchFamily="2" charset="77"/>
                <a:ea typeface="ＭＳ Ｐゴシック" panose="020B0600070205080204" pitchFamily="34" charset="-128"/>
              </a:rPr>
              <a:t>  – September 2</a:t>
            </a:r>
            <a:r>
              <a:rPr lang="en-US" altLang="en-US" sz="3200" spc="120" baseline="30000" dirty="0">
                <a:latin typeface="KG Miss Kindergarten" panose="02000000000000000000" pitchFamily="2" charset="77"/>
                <a:ea typeface="ＭＳ Ｐゴシック" panose="020B0600070205080204" pitchFamily="34" charset="-128"/>
              </a:rPr>
              <a:t>nd</a:t>
            </a:r>
            <a:r>
              <a:rPr lang="en-US" altLang="en-US" sz="3200" spc="120" dirty="0">
                <a:latin typeface="KG Miss Kindergarten" panose="02000000000000000000" pitchFamily="2" charset="77"/>
                <a:ea typeface="ＭＳ Ｐゴシック" panose="020B0600070205080204" pitchFamily="34" charset="-128"/>
              </a:rPr>
              <a:t> </a:t>
            </a:r>
          </a:p>
          <a:p>
            <a:pPr marL="342900" indent="-334963">
              <a:buFont typeface="Arial" panose="020B0604020202020204" pitchFamily="34" charset="0"/>
              <a:buNone/>
            </a:pPr>
            <a:r>
              <a:rPr lang="en-US" altLang="en-US" sz="3200" spc="120" dirty="0">
                <a:latin typeface="KG Miss Kindergarten" panose="02000000000000000000" pitchFamily="2" charset="77"/>
                <a:ea typeface="ＭＳ Ｐゴシック" panose="020B0600070205080204" pitchFamily="34" charset="-128"/>
              </a:rPr>
              <a:t>           8:10am – 1 1:30am</a:t>
            </a:r>
            <a:endParaRPr lang="en-US" altLang="en-US" sz="3200" spc="120" baseline="30000" dirty="0">
              <a:latin typeface="KG Miss Kindergarten" panose="02000000000000000000" pitchFamily="2" charset="77"/>
              <a:ea typeface="ＭＳ Ｐゴシック" panose="020B0600070205080204" pitchFamily="34" charset="-128"/>
            </a:endParaRPr>
          </a:p>
          <a:p>
            <a:pPr marL="342900" indent="-334963"/>
            <a:endParaRPr lang="en-US" altLang="en-US" sz="2000" spc="120" dirty="0">
              <a:latin typeface="KG Miss Kindergarten" panose="02000000000000000000" pitchFamily="2" charset="77"/>
              <a:ea typeface="ＭＳ Ｐゴシック" panose="020B0600070205080204" pitchFamily="34" charset="-128"/>
            </a:endParaRPr>
          </a:p>
          <a:p>
            <a:pPr marL="342900" indent="-334963"/>
            <a:r>
              <a:rPr lang="en-US" altLang="en-US" sz="3200" spc="120" dirty="0">
                <a:latin typeface="KG Miss Kindergarten" panose="02000000000000000000" pitchFamily="2" charset="77"/>
                <a:ea typeface="ＭＳ Ｐゴシック" panose="020B0600070205080204" pitchFamily="34" charset="-128"/>
              </a:rPr>
              <a:t>September 6</a:t>
            </a:r>
            <a:r>
              <a:rPr lang="en-US" altLang="en-US" sz="3200" spc="120" baseline="30000" dirty="0">
                <a:latin typeface="KG Miss Kindergarten" panose="02000000000000000000" pitchFamily="2" charset="77"/>
                <a:ea typeface="ＭＳ Ｐゴシック" panose="020B0600070205080204" pitchFamily="34" charset="-128"/>
              </a:rPr>
              <a:t>th</a:t>
            </a:r>
            <a:r>
              <a:rPr lang="en-US" altLang="en-US" sz="3200" spc="120" dirty="0">
                <a:latin typeface="KG Miss Kindergarten" panose="02000000000000000000" pitchFamily="2" charset="77"/>
                <a:ea typeface="ＭＳ Ｐゴシック" panose="020B0600070205080204" pitchFamily="34" charset="-128"/>
              </a:rPr>
              <a:t> – June 15</a:t>
            </a:r>
            <a:r>
              <a:rPr lang="en-US" altLang="en-US" sz="3200" spc="120" baseline="30000" dirty="0">
                <a:latin typeface="KG Miss Kindergarten" panose="02000000000000000000" pitchFamily="2" charset="77"/>
                <a:ea typeface="ＭＳ Ｐゴシック" panose="020B0600070205080204" pitchFamily="34" charset="-128"/>
              </a:rPr>
              <a:t>th</a:t>
            </a:r>
            <a:r>
              <a:rPr lang="en-US" altLang="en-US" sz="3200" spc="120" dirty="0">
                <a:latin typeface="KG Miss Kindergarten" panose="02000000000000000000" pitchFamily="2" charset="77"/>
                <a:ea typeface="ＭＳ Ｐゴシック" panose="020B0600070205080204" pitchFamily="34" charset="-128"/>
              </a:rPr>
              <a:t> </a:t>
            </a:r>
          </a:p>
          <a:p>
            <a:pPr marL="342900" indent="-334963">
              <a:buFont typeface="Arial" panose="020B0604020202020204" pitchFamily="34" charset="0"/>
              <a:buNone/>
            </a:pPr>
            <a:r>
              <a:rPr lang="en-US" altLang="en-US" sz="3200" spc="120" dirty="0">
                <a:latin typeface="KG Miss Kindergarten" panose="02000000000000000000" pitchFamily="2" charset="77"/>
                <a:ea typeface="ＭＳ Ｐゴシック" panose="020B0600070205080204" pitchFamily="34" charset="-128"/>
              </a:rPr>
              <a:t>           8:10am – 1:30pm</a:t>
            </a:r>
          </a:p>
          <a:p>
            <a:pPr marL="342900" indent="-334963">
              <a:buFont typeface="Arial" panose="020B0604020202020204" pitchFamily="34" charset="0"/>
              <a:buNone/>
            </a:pPr>
            <a:endParaRPr lang="en-US" altLang="en-US" sz="2000" spc="120" dirty="0">
              <a:latin typeface="KG Miss Kindergarten" panose="02000000000000000000" pitchFamily="2" charset="77"/>
              <a:ea typeface="ＭＳ Ｐゴシック" panose="020B0600070205080204" pitchFamily="34" charset="-128"/>
            </a:endParaRPr>
          </a:p>
          <a:p>
            <a:pPr marL="342900" indent="-334963"/>
            <a:r>
              <a:rPr lang="en-US" altLang="en-US" sz="3200" spc="120" dirty="0">
                <a:latin typeface="KG Miss Kindergarten" panose="02000000000000000000" pitchFamily="2" charset="77"/>
                <a:ea typeface="ＭＳ Ｐゴシック" panose="020B0600070205080204" pitchFamily="34" charset="-128"/>
              </a:rPr>
              <a:t>All kindergarten minimum days</a:t>
            </a:r>
          </a:p>
          <a:p>
            <a:pPr marL="342900" indent="-334963">
              <a:buFont typeface="Arial" panose="020B0604020202020204" pitchFamily="34" charset="0"/>
              <a:buNone/>
            </a:pPr>
            <a:r>
              <a:rPr lang="en-US" altLang="en-US" sz="3200" spc="120" dirty="0">
                <a:latin typeface="KG Miss Kindergarten" panose="02000000000000000000" pitchFamily="2" charset="77"/>
                <a:ea typeface="ＭＳ Ｐゴシック" panose="020B0600070205080204" pitchFamily="34" charset="-128"/>
              </a:rPr>
              <a:t>           8:10am – 1 1:30am</a:t>
            </a:r>
          </a:p>
        </p:txBody>
      </p:sp>
      <p:sp>
        <p:nvSpPr>
          <p:cNvPr id="2" name="Rounded Rectangle 1">
            <a:extLst>
              <a:ext uri="{FF2B5EF4-FFF2-40B4-BE49-F238E27FC236}">
                <a16:creationId xmlns:a16="http://schemas.microsoft.com/office/drawing/2014/main" id="{36158277-DFA6-899B-5FE3-A8DA28BC4C39}"/>
              </a:ext>
            </a:extLst>
          </p:cNvPr>
          <p:cNvSpPr/>
          <p:nvPr/>
        </p:nvSpPr>
        <p:spPr>
          <a:xfrm>
            <a:off x="716902" y="387759"/>
            <a:ext cx="10758196" cy="1143000"/>
          </a:xfrm>
          <a:prstGeom prst="roundRect">
            <a:avLst/>
          </a:prstGeom>
          <a:solidFill>
            <a:srgbClr val="0091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16387" name="Title 1">
            <a:extLst>
              <a:ext uri="{FF2B5EF4-FFF2-40B4-BE49-F238E27FC236}">
                <a16:creationId xmlns:a16="http://schemas.microsoft.com/office/drawing/2014/main" id="{9D368AC6-759D-C7F2-BB2F-71BD41621CC0}"/>
              </a:ext>
            </a:extLst>
          </p:cNvPr>
          <p:cNvSpPr>
            <a:spLocks noGrp="1"/>
          </p:cNvSpPr>
          <p:nvPr>
            <p:ph type="title"/>
          </p:nvPr>
        </p:nvSpPr>
        <p:spPr>
          <a:xfrm>
            <a:off x="3215256" y="387759"/>
            <a:ext cx="5381378" cy="1143000"/>
          </a:xfrm>
        </p:spPr>
        <p:txBody>
          <a:bodyPr/>
          <a:lstStyle/>
          <a:p>
            <a:pPr algn="ctr" eaLnBrk="1" hangingPunct="1"/>
            <a:r>
              <a:rPr lang="en-US" altLang="en-US" sz="5400" dirty="0">
                <a:latin typeface="KG Blank Space Sketch" panose="02000000000000000000" pitchFamily="2" charset="77"/>
                <a:ea typeface="ＭＳ Ｐゴシック" panose="020B0600070205080204" pitchFamily="34" charset="-128"/>
              </a:rPr>
              <a:t>School Hours</a:t>
            </a:r>
          </a:p>
        </p:txBody>
      </p:sp>
      <p:pic>
        <p:nvPicPr>
          <p:cNvPr id="4" name="Picture 3" descr="A picture containing window&#10;&#10;Description automatically generated">
            <a:extLst>
              <a:ext uri="{FF2B5EF4-FFF2-40B4-BE49-F238E27FC236}">
                <a16:creationId xmlns:a16="http://schemas.microsoft.com/office/drawing/2014/main" id="{DC13A977-92A8-A78B-2DD7-44E5177D3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28" y="89717"/>
            <a:ext cx="1315184" cy="213360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B1F69E36-464C-0F0F-4690-AD02D23E9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0677" y="89717"/>
            <a:ext cx="1271303" cy="220765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44A9889-0C15-636F-5DAA-8975B2F68034}"/>
              </a:ext>
            </a:extLst>
          </p:cNvPr>
          <p:cNvSpPr/>
          <p:nvPr/>
        </p:nvSpPr>
        <p:spPr>
          <a:xfrm>
            <a:off x="494521" y="304800"/>
            <a:ext cx="11196735" cy="1066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1506" name="Title 1">
            <a:extLst>
              <a:ext uri="{FF2B5EF4-FFF2-40B4-BE49-F238E27FC236}">
                <a16:creationId xmlns:a16="http://schemas.microsoft.com/office/drawing/2014/main" id="{DCC9D8EB-40E5-2B26-7875-45BA1C412FE8}"/>
              </a:ext>
            </a:extLst>
          </p:cNvPr>
          <p:cNvSpPr>
            <a:spLocks noGrp="1"/>
          </p:cNvSpPr>
          <p:nvPr>
            <p:ph type="title"/>
          </p:nvPr>
        </p:nvSpPr>
        <p:spPr>
          <a:xfrm>
            <a:off x="2646835" y="304800"/>
            <a:ext cx="7772400" cy="1143000"/>
          </a:xfrm>
        </p:spPr>
        <p:txBody>
          <a:bodyPr>
            <a:normAutofit/>
          </a:bodyPr>
          <a:lstStyle/>
          <a:p>
            <a:pPr eaLnBrk="1" hangingPunct="1"/>
            <a:r>
              <a:rPr lang="en-US" altLang="en-US" sz="5100" dirty="0">
                <a:latin typeface="KG Blank Space Sketch" panose="02000000000000000000" pitchFamily="2" charset="77"/>
                <a:ea typeface="ＭＳ Ｐゴシック" panose="020B0600070205080204" pitchFamily="34" charset="-128"/>
              </a:rPr>
              <a:t>Safety Information</a:t>
            </a:r>
          </a:p>
        </p:txBody>
      </p:sp>
      <p:sp>
        <p:nvSpPr>
          <p:cNvPr id="21507" name="Content Placeholder 2">
            <a:extLst>
              <a:ext uri="{FF2B5EF4-FFF2-40B4-BE49-F238E27FC236}">
                <a16:creationId xmlns:a16="http://schemas.microsoft.com/office/drawing/2014/main" id="{C6939FEE-7249-11DD-5B9F-AA871BB3DF04}"/>
              </a:ext>
            </a:extLst>
          </p:cNvPr>
          <p:cNvSpPr>
            <a:spLocks noGrp="1"/>
          </p:cNvSpPr>
          <p:nvPr>
            <p:ph idx="1"/>
          </p:nvPr>
        </p:nvSpPr>
        <p:spPr>
          <a:xfrm>
            <a:off x="687804" y="2209800"/>
            <a:ext cx="10816391" cy="4097694"/>
          </a:xfrm>
        </p:spPr>
        <p:txBody>
          <a:bodyPr>
            <a:normAutofit lnSpcReduction="10000"/>
          </a:bodyPr>
          <a:lstStyle/>
          <a:p>
            <a:pPr eaLnBrk="1" hangingPunct="1">
              <a:buFont typeface="Arial" panose="020B0604020202020204" pitchFamily="34" charset="0"/>
              <a:buNone/>
            </a:pPr>
            <a:endParaRPr lang="en-US" altLang="en-US" sz="800" dirty="0">
              <a:latin typeface="KG Miss Kindergarten" panose="02000000000000000000" pitchFamily="2" charset="77"/>
              <a:ea typeface="ＭＳ Ｐゴシック" panose="020B0600070205080204" pitchFamily="34" charset="-128"/>
            </a:endParaRPr>
          </a:p>
          <a:p>
            <a:pPr marL="342900" indent="-342900" algn="just" eaLnBrk="1" hangingPunct="1"/>
            <a:r>
              <a:rPr lang="en-US" altLang="en-US" sz="2600" spc="100" dirty="0">
                <a:latin typeface="KG Miss Kindergarten" panose="02000000000000000000" pitchFamily="2" charset="77"/>
                <a:ea typeface="ＭＳ Ｐゴシック" panose="020B0600070205080204" pitchFamily="34" charset="-128"/>
              </a:rPr>
              <a:t>DO NOT park in the circle in front of the school.</a:t>
            </a:r>
          </a:p>
          <a:p>
            <a:pPr marL="342900" indent="-342900" algn="just">
              <a:buNone/>
            </a:pPr>
            <a:endParaRPr lang="en-US" altLang="en-US" sz="1200" spc="100" dirty="0">
              <a:latin typeface="KG Miss Kindergarten" panose="02000000000000000000" pitchFamily="2" charset="77"/>
              <a:ea typeface="ＭＳ Ｐゴシック" panose="020B0600070205080204" pitchFamily="34" charset="-128"/>
            </a:endParaRPr>
          </a:p>
          <a:p>
            <a:pPr marL="342900" indent="-342900" algn="just" eaLnBrk="1" hangingPunct="1"/>
            <a:r>
              <a:rPr lang="en-US" altLang="en-US" spc="100" dirty="0">
                <a:latin typeface="KG Miss Kindergarten" panose="02000000000000000000" pitchFamily="2" charset="77"/>
                <a:ea typeface="ＭＳ Ｐゴシック" panose="020B0600070205080204" pitchFamily="34" charset="-128"/>
              </a:rPr>
              <a:t>Please supervise your child before the door opens at 8:10.  There is no running in the hallways, and they should not go behind the classrooms.</a:t>
            </a:r>
          </a:p>
          <a:p>
            <a:pPr marL="342900" indent="-342900" algn="just">
              <a:buNone/>
            </a:pPr>
            <a:endParaRPr lang="en-US" altLang="en-US" sz="1000" spc="100" dirty="0">
              <a:latin typeface="KG Miss Kindergarten" panose="02000000000000000000" pitchFamily="2" charset="77"/>
              <a:ea typeface="ＭＳ Ｐゴシック" panose="020B0600070205080204" pitchFamily="34" charset="-128"/>
            </a:endParaRPr>
          </a:p>
          <a:p>
            <a:pPr marL="342900" indent="-342900" algn="just" eaLnBrk="1" hangingPunct="1"/>
            <a:r>
              <a:rPr lang="en-US" altLang="en-US" spc="100" dirty="0">
                <a:latin typeface="KG Miss Kindergarten" panose="02000000000000000000" pitchFamily="2" charset="77"/>
                <a:ea typeface="ＭＳ Ｐゴシック" panose="020B0600070205080204" pitchFamily="34" charset="-128"/>
              </a:rPr>
              <a:t>Students need to wear closed toed and closed heeled shoes.  No Crocs!</a:t>
            </a:r>
          </a:p>
          <a:p>
            <a:pPr marL="342900" indent="-342900" algn="just" eaLnBrk="1" hangingPunct="1"/>
            <a:endParaRPr lang="en-US" altLang="en-US" sz="1000" spc="100" dirty="0">
              <a:latin typeface="KG Miss Kindergarten" panose="02000000000000000000" pitchFamily="2" charset="77"/>
              <a:ea typeface="ＭＳ Ｐゴシック" panose="020B0600070205080204" pitchFamily="34" charset="-128"/>
            </a:endParaRPr>
          </a:p>
          <a:p>
            <a:pPr marL="342900" indent="-342900" algn="just" eaLnBrk="1" hangingPunct="1"/>
            <a:r>
              <a:rPr lang="en-US" altLang="en-US" spc="100" dirty="0">
                <a:latin typeface="KG Miss Kindergarten" panose="02000000000000000000" pitchFamily="2" charset="77"/>
                <a:ea typeface="ＭＳ Ｐゴシック" panose="020B0600070205080204" pitchFamily="34" charset="-128"/>
              </a:rPr>
              <a:t>Hats may be worn at recess, but not during class.</a:t>
            </a:r>
          </a:p>
        </p:txBody>
      </p:sp>
      <p:pic>
        <p:nvPicPr>
          <p:cNvPr id="7" name="Picture 6" descr="A picture containing text, window, vector graphics&#10;&#10;Description automatically generated">
            <a:extLst>
              <a:ext uri="{FF2B5EF4-FFF2-40B4-BE49-F238E27FC236}">
                <a16:creationId xmlns:a16="http://schemas.microsoft.com/office/drawing/2014/main" id="{812B27AB-CDCA-44E5-1D6C-4D214EFC4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940" y="77755"/>
            <a:ext cx="1278768" cy="2209800"/>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08C0A494-633F-E130-C09B-FD3407013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04" y="0"/>
            <a:ext cx="1557840" cy="2209800"/>
          </a:xfrm>
          <a:prstGeom prst="rect">
            <a:avLst/>
          </a:prstGeom>
        </p:spPr>
      </p:pic>
    </p:spTree>
  </p:cSld>
  <p:clrMapOvr>
    <a:masterClrMapping/>
  </p:clrMapOvr>
  <p:transition spd="med">
    <p:push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B52E198-36A8-E46D-BDC4-135E4B43FA8A}"/>
              </a:ext>
            </a:extLst>
          </p:cNvPr>
          <p:cNvSpPr/>
          <p:nvPr/>
        </p:nvSpPr>
        <p:spPr>
          <a:xfrm>
            <a:off x="410547" y="303609"/>
            <a:ext cx="11047445"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3554" name="Title 1">
            <a:extLst>
              <a:ext uri="{FF2B5EF4-FFF2-40B4-BE49-F238E27FC236}">
                <a16:creationId xmlns:a16="http://schemas.microsoft.com/office/drawing/2014/main" id="{88A5A017-3E57-A2D9-C268-7245B512FC08}"/>
              </a:ext>
            </a:extLst>
          </p:cNvPr>
          <p:cNvSpPr txBox="1">
            <a:spLocks/>
          </p:cNvSpPr>
          <p:nvPr/>
        </p:nvSpPr>
        <p:spPr bwMode="auto">
          <a:xfrm>
            <a:off x="3273425" y="382706"/>
            <a:ext cx="693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dirty="0">
                <a:latin typeface="StanfordKinderPrint" panose="02000603000000000000" pitchFamily="2" charset="0"/>
              </a:rPr>
              <a:t>         </a:t>
            </a:r>
            <a:r>
              <a:rPr lang="en-US" altLang="en-US" sz="5400" dirty="0">
                <a:latin typeface="KG Blank Space Sketch" panose="02000000000000000000" pitchFamily="2" charset="77"/>
              </a:rPr>
              <a:t>Pick-up</a:t>
            </a:r>
          </a:p>
        </p:txBody>
      </p:sp>
      <p:sp>
        <p:nvSpPr>
          <p:cNvPr id="23555" name="Content Placeholder 2">
            <a:extLst>
              <a:ext uri="{FF2B5EF4-FFF2-40B4-BE49-F238E27FC236}">
                <a16:creationId xmlns:a16="http://schemas.microsoft.com/office/drawing/2014/main" id="{5C84B3AA-6871-A40A-91C8-438133213BA5}"/>
              </a:ext>
            </a:extLst>
          </p:cNvPr>
          <p:cNvSpPr txBox="1">
            <a:spLocks/>
          </p:cNvSpPr>
          <p:nvPr/>
        </p:nvSpPr>
        <p:spPr bwMode="auto">
          <a:xfrm>
            <a:off x="2074862" y="2051844"/>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 typeface="Arial" panose="020B0604020202020204" pitchFamily="34" charset="0"/>
              <a:buNone/>
            </a:pPr>
            <a:endParaRPr lang="en-US" altLang="en-US" dirty="0">
              <a:latin typeface="StanfordKinderPrint" panose="02000603000000000000" pitchFamily="2" charset="0"/>
            </a:endParaRPr>
          </a:p>
        </p:txBody>
      </p:sp>
      <p:sp>
        <p:nvSpPr>
          <p:cNvPr id="23556" name="AutoShape 2" descr="data:image/jpeg;base64,/9j/4AAQSkZJRgABAQAAAQABAAD/2wCEAAkGBhQREBUUEhQUFBQVGBcVGBgWGB0YGBgZFxgYFxwYFBoXHyYeGBsjGRgXHy8gIycpLCwuGB4yNTAqNSgrLCkBCQoKDgwOGg8PGjYkHyQuMC40MDAtLCwsLC8vNCwsLCwsLCwtKTQwLCwtLSwsLCwsLC0sLCwsLCwsLCwsLCwsLP/AABEIALYBFgMBIgACEQEDEQH/xAAcAAABBQEBAQAAAAAAAAAAAAAAAwQFBgcCAQj/xABREAACAQMCAwQGBQcJBAcJAAABAgMABBESIQUTMQYiQVEHFDJhcYEjQlKCkTNicpKhscEIFRZDY3OTorIks9HwNERThKOk0yU1VFV0g8LD4f/EABsBAAIDAQEBAAAAAAAAAAAAAAADAgQFAQYH/8QANhEAAQQBAQQIBQQCAgMAAAAAAQACAxEEIQUSMUETUWFxgaHR8CIykbHhFELB8SNSU6IGFUP/2gAMAwEAAhEDEQA/ANxooooQiiiihCKKKM0IRRTe64hHEMySIg83YL/qNZx2y9I2gz28Lx3CzRjlSwOrGEuwjdZQrHoNThxv3gMbFqi5waLKk1pcaC0Xh3E47hC8TB1DOmoZwWRirYJ6gMCMjbanVVz0fSwfzdbpbvGypGgYIwbS5UMytg906idjVjqQXDoiiivCaFxe0VVrj0ocMSTlteQ6umxLKPi6gqPmap3b/wBOKQEw8P0TSY3myGiXIBAQKfpGwd9wAce1uBy1INJNBa1UP2o7WW/DoDNcvpHRVAy7tjOlF8T+AHiRXzofS/xXXr9bP6PLj0/DTo6VE9rO2VxxKVJLlgSiBFVQQo+0wXJwzHBPwHgAK5vBNEDr1V64v/KEunY+rQQxJnbmapHI8M4KgfDB+NWbsl6eYZIJDfhYZY8FeUGYSg+CLuVYHqCcb5yN6wOvahvFPMDa0X0RF/KA4cWAKXSgnGoxrge8hXJ/AVf+EcZhu4lmt5Fkjboy9NtiDncEeR3r43rcv5OlvIIbtznlM8YXyLqG1kfIoPlUmutJliDBYWx0UVG9oOMi1hL6S7khI4wcGSRtlRf3k+ADHwqRNalV17xbjsdvpDamkfISJBqkfHXSMgADxYkKM7kVDs9zPnmychSCOXAct12LTEZzjwQLjPU9a44Xw1k1STNzLiTHMk8NskRxA+zEpJ0r7yTkkmn9eby9pvcd2LQdfMq4yEDVyYHgMBADxLJjxm+mb9aXU37aB2ftgci3gB8xGgP4gZp/RWWZXk2Sfqnbo6kwj4a0WTBPLHkg6XYzR9emmUkqD+Yy1IcO7QnWIrlBFIxwjKS0Uh3OEY4KvgZKMPgW3rykru0WVCjjKt18OhBBBG4YEAgjcEAjcVex9oyxGnGwlvhB4KxUVDdnL9mV4ZSWlhIUsRjmIwyknvJAKt+ej+GKma9Sx4e0ObwKpEUaRRRRUlxFFFFCEUUUUIRRRRQhFV/tF23trM6XYvL15UfefcZBbwQHwLEfOp91yMfurHeOei+7gZmg/wBrjJLZLAT77nXqwsp/OBBPlSZnPa22CynQtY51SGgleJ+lS6k2iWOBSPAcxwfMMwC/LQfnVYvOLTzAiaeaQE5IeRiv6oOkfACmN87QNpmhuImOcB4ZBnGM6e7ggZG48xTjhNjNd59XglkwcEkCNQcA4LSEDoQfOsZ7sl5o39ltsbjMFivum626joqj4ACulfyzgEjONsjBK56agGUkdQGHnV04R6MJHIa7kCLseVCcsfc8pGw/QGfJqku33AIo7CMxIsa2zqVVRtpk+iYfiysSfs1IYbt0uedVw5Td4Bo0VL7OcUe1u4pY8kl0jZR9dJHVCh8+oYe8Ct/FfOMdwY2WRRlo3SQDzMbq+Pnpx86+iLO6SWNZI2DI4DKwOQVIyCPlVzZ7rjI6iqO0W08HrCWrHvT92tkiSKziYrzlaSXGQSmdKpkfVYh8jx0gdM1sDNgZNfMXpZ7ZQ8SvFeBGCxKYhIT+VAYsGC47oyWxk5Oegq+46KlE23BUmvAKKKUtBFFTfZrs1JdSp9FM0GQXdEJBUHdVJIUk9Ou1XC47BWAk773tqpORzUHLX3c3SVHxZvnUixwF0fol9K26WaGgGth4b2MtLeQ8hVneLDPPcMGih2DAKqaVd9Pe6jSCpJ3AMZf9h7CZnk9cKFyW1BVWDJ66CVCkZ8A9MZC54seelpZnANLMaWs7x4XEkTvG69HRirD4Eb1O9o+w09mglys0BxiWPcDPTUPAe/JHvqu1BzHMNFNa5rxovpz0S9t34lZkzY58LCOQjbWCMrIR0BO4IG2VPTOA8v5BPxIjIK2kY28prjPe+KwrjPlOazf+T72kijlls2TEkx5qSZ9rQu8bDwwNTA+OW91aRZRAXV83i1wmfu2lsB/z76pbRkLcY1z0VVrakpP6K4uJ1jUu7KiDcsxCqPiTsKhmuGvu5DqS2OzzbqZB4pb53KtsDL0xqC5PeXzUGO+Z1NHj1K0TS9PaMcsyqC6tIwjCjJaKLHMmXG7KArsMde4B7Qyra8UUXDQltQkCzRN9UiTmExgjYn6J3HmpOM6TTngnZyK1UBC7lVEatIdRWMezGmAAqDbYDfAySQKcHg0JV05UYWQ6nCqF1EdGOnB1DAweoxtWz/6xlVfvkoWUrRUawng+qbmMeIIE6j84HCy/EFW9zHeuuF8diuM8vWCpKsrxvGysOqsHUYIrImxZYfmGnXyUw4FLLhL2B845gktyPBsqZlJ945L4/TNWeqjxUfTWeOvrS/7mcn/LmrdXodluJxxfIlU5vnRRRRWmkoooooQiiiihCKKKKEIooooQsc7YXT8R4qYLfS4gXlDfCqQczO58AGMabAklNs1YOwXB5LVrqOQoSHi9gkjJj1fWUHOGXw8qmuOcFjtv9phjjRIo5uciBYtcb6HZtQwNamIEZIBBbcVGQB7axLoixz3MiMQdxG91LHEurPXloyDHiY/fVYwgPL+ZVxsxLAzkE9jvZy0oEb9wj2gqqw5gwsLDc5izkt0bGPKlii3UEsLtuQ8bjKl49WdOoLsGClT8aeWNkIkCAu3UlnYuzEnJLE+Z8BgDoABtUfxdAtzayKdMjSGE46yRmKVyreYUqJB5EHHtHM+K5Vaqn23o9hnhaIPdR3MfdeTK6ObgEd3GGjbIYYHsnc5BAt3oz4WI7GKRJ53jmQSCOblkRFt2CGNFONWfHHiAMmvO0nBXlXmQM6SgaWCPyzNFnLQl8HQTvpkxlSTggM1WDgNzC9vH6uNMQUIq40lAnd0Mp3UrjSQemK7G1o+UJcznHQlQnpUvGi4PdshIPL05HXDsqH9jGvlavsLtJwNb20mtnJCyoUyOqnqGHnggHHur5T7Tdlrjh85huU0tuVIOVdcka0PXSceIB91Sep45GoURVv8ARx2Xju53ebBigCsynYMzZwG/NAUk/LwzVd4M0IuIzcgtCG+kAzkrg9NJB646Gtj4VHaepRtaQqkNzJFG4I3KtKI2Em5J21L1PtU7HYNXnlrSlO8/IOalbS2luAGEjW8H9WkaprZfBnMisEB6hFAOMEnJ0hHiPNtAX5puIhvJHIE5gTxaIxqusgblGB1DoQdjZKjOMcQ5YjjyxLu6pGr6eaZBk600kHQBqDlgF674ANZuXKX7xd4ckPhaG0AoteGRvcR2saAQRRm6aNAAkhMhCaskLoUhnIJAJ0eG1WSNwwI8BlSPLGxGP+R5bVW4OCz28aNmKXRbm2lj0MedDgdwFjhiMHAIXOojIzUxwW8hkiUwOrKQCNOAcYAHc2KAAAAYGAAKjlSNldvNP4RC1zNCo7ivCUhDSxqBGc+sQ/1bxnZ3C9FdVyx041AEHJwRmHpE4VZ2rLDbxSpMMMzElkZGB6FmOSGHgB0bNaxx+7Vka2UhpZlMekHJRGGl5Hx7IVSSM4ycAday30u3yPdxxpuYo8P7ix1BfiFwfvVYhLjjne8PwuOA6UUmvoktHk4za6M9xmkY+SKjZz8chfvVviWxjvbrPSXkzL84xCw/8BT96sg/k/vKOJyBB9GYW5u3TDLo38Dqz8d/Ktq41EFuoHz3nWWH4+zKM/ARv+saz85m9jO+q4Xf5VEX9jE93AOUrPl5WYqDhERk72fN5EAHuJ+rkS19atImlZGj96hTkEYwdQOPiMHbrUd2ZTUslwxy07sRt7MUbskSD3Bcv8ZGpDiHbBUKKkUw5jiISzRvDCrNnGtpFDb4wMLgkgZGc0YkRiiDTxUyRxXvAbSeOd0ee4nRQd5RFp3xjSUHMJ2Ptkgg+YNIX/Z6S4utXrV7Eid7QNHJLau6AGQhhjBw2d/wqwXtoskZR11qRup21Y3wd/MfCoKDgLcyMx29vZqrK7NGcysFIOg6FVNLDutlm2JwM4ItWo0rDDHpUAsWPm2Mn3nAA/AAVDMDazSMR9BO6uXG/LlYLGRIPBG0oQwzgltWAQaa2nELyVpWtRbyW/MIiadpFJwBrKFFbVFzNQUnyOCV01YeVrj0yhTqXS4G6nUMMBncruRv4UiaFsrCxykD1JrGdV5AmM6BJOT5YXkr+PNf9U1ZaqvYu41k7lsW9phjuWDLIdRPjmrVRgx9HAAq0ptyKKKKupaKKKKEIooooQiiiihCKKKKEKB7WtqWCHP5eZFYeccYaZ1PuZY9B/TqE447TOIZlMds78rX9dpQA8bqc4jXmABWxqLqo2BGZXtWNE9lKfZWdoj7jPE8aH/EKL9+nVzapKjJIodGGGVhkEHwINLcdU+MWFFpFfLhddq46cxkkVz72jQ6Sfgyj3DpSlvwvlsZp5jJIFYa2CokSdW5abqg2BZiWJ0jJwAAnHwq4iwIbkNGM925jMzDyAlWRGIH5+o++lE4PJIQbmUShTkRonLiJGCC6lnaQgjIy2nODpyAaim0kOz17ctkTqGRg0kUqgKSmshVmXoshQo40jGCwIBXd7w9OTfkKe5cxu7L4CWExrzPi6Oqn+6X30/pj2db1id7kHMIXkwY6OM6pJVPirMEUeYizuGFdbxUJNG0rHWM+nPsJcTyi9gXmIkWiVQQGQRl31jJ7y4Y5xuMeOdtmpK6tVlRo3AZHUqwPQqwIIPxBNMItIa4tNhfF4Na32IX1fhyes721xqYMdhES5XEjA5VWwrK/g2ckbGpW/8A5OaGQmG8ZI/BXiEjD3ag65/CpbgbrZpHYzsEmiBjUP3OcqkhZIc7OrLg4Ukgkg71ASOhO8FZLmyjdShmdYyRcx6MbSSIGIGPFxIqt8SPjmozh7iW5Qxycx1HOaWTAMiYaMLAgxoi77HUABkLjXkkWCPgdura1ghVvtCJQ34gZpmeAFHaWGQrM5JkLjWkgLEqsigg9wHSpBBUbbjaoPyIyCGMAvxUhE6xZtS0qZUgHBIIyOoz4jPj41TOPWS2qxCSKG4gGEV7hcGFdlVHmCscHIAJUe8+NTxvLwHHq0J/OFyQvxIMWofAA17PbqhE95Kg5e6AnRDGSPaGs96TGRrPgTgLk5TFI6I20qb2h41TOz4PMqFI0trNT1MP0j58wCiJn3nV8KRtPR9Z3d4IXi1pBC7SvrYSmWaRGj5jqQWYhZm3zsw2GRUpZTS3IVLCPEew9YkUrAi+cKnBuOmAFwvTLYq6cA4ElpFoQlmJLySNjXI7dXcjx6ADoAABsBVkPlkNvKrP3GimpPs72VtrCMx2sSxqd2IyWYjxdmyzePU7Z2pnx2UPd28YPeiDztjoAUaFQfIsXcj+7byqW4tHM0Li3dI5iO40il0B/OUEH5+HXB6GlcOnltFIuLO7MrnVJLGBd81umpniAbYYADIoUAADAqtnF/QlrG2TooR1vWSnvZu55by2j4DxM8kY+3byuWVh56WLRny0r9oVMXtkk0bRyorxuMMrDII94Pv3+VVXi1yLsKEs+I85DmKRYfV3jY9Sks5VVBGxByCNiDS/DLvisMYN5aJMuTvbyKZ1UdC8RwkjeP0bD3L4VHFdI9g32kEJ5e0aWncPAJ4e7b3jiMdEnjFxp9wkLLIR5BmOPOu27PyS5F1cvMh/qkQQRt5iTSS8i/mlsHxBrw9trNdpZhbt9i5DQP8AqyhSfiMiuT26sycRTesP9i2Vp3/CIHHxOKs6o+HrU7HGFACgAAAAAYAAGAAB0AFQnHr8yMbSE5kkA5rD+phbIZ2Pg7KGVAN8nPQGlIIr27+r6jAfFtL3Lg/ZUZS3PvbW3uU0ha9k7yzUrbS288ZYti4Vo5iT1aSaLUJX/OMYJwM0qZsoYejGq50jbpLmb1OVJQP9nEYhlVVzy1TeOQAb6Vy6sBk4cHopq1wzq6hlIZWAIKnIIPQgjYiql6rxNthFZQ/nGaWbHvCCKPP6wqQ7O9lPVpHlkl5ksntaEEMXXOREpOWPi7sze8Dak4LZ42bko0HalSFpNtVgooorRSkUUUUIRRRRQhFFFFCEUUUUITXinDUuIXhlGUkUqcHB38VI3DA4II6EA1VpeMtY6UvzhC2hLrpG/XAnA/IyYG59hjuCM6RcXcAEkgAbknoAPE1n9lcxzcQuWd1lkBBgbOpRb6E/In2dpS4Yrk5K5OCtKlcGtsqD5uhbvKdj7RWrDK3Nuw8xMhH7GpCbtbaL0njkP2ITznPwSLUx/CoNlt04gqyRwOJVWLJiU8qTLPErk53kBkA6eyvXUKZ2d+0NxcSxxFbB5S3MjCsdSIkTsEU6hDqjY5VWPU7LvSd/4d4KRyz0QkA8FNWN7/OUrQvqt4QDqhkBjuJ12BODjRBvg6SWOQCUyQbxHGFAAAAAwANgAPADwrP+K3BkmtPVijSI4uA2SUERjdSWZPqvrUAfW3O4U4nY+1EsZ/2i3OjBJkgYygY+1GVEn6gepxzNI10KQzKDx8Zoqy0UhZXyTIHjZXU53U5GQcEHyIOxB3B60vVhWEUhe2EcyFJUSRD1V1DKfiG2peojtH2ohsYw8zbsSqKMZcgZwCxCqAOrMQBtvuK6BaFFXPYXh1ujSCNrdRuTDLNFuTgBVicZJJACgHJIAFQfHeGpFCzJNxCGTTriWR8iUr3uSpYN9I4yAudR6gHBo43xm4vF0Fhbx6kcCPDyakYOpMjjSMOqthU8PaNdv2hvC0ZLWz8ttQ1ROpbushyRIQpwxOVX5YOKsfopCL3fsgPrgVH20SGd0f8AnGYrFqSEtPE8jszbkAR6UATGo93MgG5wKluDcEtraS1m5Vu0k78pi0ZEkcgjeQ6HmYuukxlSp73eByMYKUHaS5W4M8iQyZTliNC0egBi2QzatZOcHIHsrjG+WFwpnleadELudlGXVFAACrr8e6CxAGTvjYY7FgvvdIrtQ596rUq9rL7YvFkwySRE/YbK58+W+qPPv006X0jyW8qRzhZ1YopMalZUDHTrcZKPkkd1dJPgDipSYcjBfELlrRqMUVxNKFUs2wAJPwAyaprqiO03aaOyjBYF5HJEca41OQMnc7Ko2yx2GR1JAOa9ovSHe6fyiw620okKgsNicPLKGzsD7KKT0rztB2hfi0sfKT1XkvIsckupzKCFMiYTEecKhKai66fDBqNd5IpEEuYZVbMUqHKFsEZjZhgEgsDG43BPtDemNApbmBixOjJePi5Xw/vvU96PzezXRlvGnZUhdUMy6d3kiJ0AgNj6PqfLbxpDi3CeKte3Ulm0qRPKuNMyRhikMUZbS+53XGfHFSnDu3boQLqMMOhlhByAPF4jlj4+wT+jTTtf2n52qNHxbAYdlO8xOO6pXfRkhcLu5yOmzL3Xb3Bc/TS9Nu7gHePhA6+ah+EdpeILJIHu3YoQAcxTRk4OpchcNg4B0kHJIzkVd+A+lO2eKMXUnKmYlC3KlEDsCRmKQqU0kDV7RxnqcZqnWXZ/Woa5GlBgrCNlUDoZse0fzPZHTDdanuH9kVu7dZ5C8UrjVHjpFEcFIzH7JyuGbo2WwCNIqb6AUsuGENaAKPWBV+HV5rSIZldQyEMrAEFTkEHcEEbEe+u6qnZGb1OJbW4wj65NDj8lLrkZwEP1G7+NDYJIOnUN6tdQWI4USEUUUUKKKKKKEIooooQiiiihCKbcQv0giaSQ6UQZJ6/AADcknAAG5JApzVO9JNo0sdsinJa4UBNbRlm0OVOU3ZUwZCMjZCc5AB4TQXDdaIlR7o6rkEIfZtzgqo33mA2lfGMg5RSO7n2j7xDhUc4USKe6cqysyOp6dx0IZcjY4O42NdWnZO2ijAEETsq41mNRIx8WLgZBJ32O2dqZJLLbl0MNzLGveiYBZDjT+TLByzHUDhnAOCAemTQkjefiu1SyMSUfHdpS44Ivq7RRdw+2jEliJVIZZGZiWZg6qckk7V1Z8q0gjiZ0QRoq7sB0GM777nJzXE3EJWQLFFJzmAGWjdY42I9p2kChlU+AyTjYb0hxFGsQpjeKOIrh5ZZQk0spO3Md4pC+3QKM52GAAKiyJzvmUIcR8gO/oF5wviNoikwDSjMcuInWPUSfacrpAzkDJA8BU3VYi4pKlws7KZ9aiEKgmDaWcHKg26JIQcHLsMDVgjJzPtweVFKQSIq7hNaFjH5BcMAyg9AegwOgqT8f/VMlwDxjN96jeLcQitH5qS8mZiMhVLiXoBzo0BJGwHM2YbANjumxdle1aXqv3HiljwJI3BBGrOllJA1I2lsHAPdOQCMU04bwURRsj8uTmflCUOZM9eaXZtexIwdgNgAMCkey3DVtLqWPLMJY1eNmYkrHExUxHP2WlBDklmEhB9jJsRNLdLVpmO+Jos2PfBW6qR29iS802yZEkbK7SjBEKt1XDAh3dc9zoBhmx3Q0z2u7Qi2tJZI3j5irtqYbZIBcrnJCqS2PHTULZ26xoFUlurFics5bcuxHtMx3J8c1OSUx/LxVmKMPOqr3qPqjrECxhfaIsclGC5MRPUqVDMpPky9Aopa4uFjQu5wqjJPu+W5+AqQ41w55o2VHUZAIDA4DKQysrLhlIIHmD5dab2XBXLK9yYyUOpUjzoDDo7FsFmHhsADvucEXsbaQZCQ/Vw4dqk/HJf8ADwTeGG4cBliVF8pZCr489KI4HwJB8wK5justoZWRxnIYHGRjIVh3WxkHYnrXt3w9gzNNNEFJJBaaaPu5OF0rKqKAMDbrjPU0ta26zwgRlY9EhKvENcbnSQWGrBcHWwJznUPaPUri2pIHW/Ud3BddjitOKRnkOyoMyOdKg9M4yWb81Rkn4YG5Ape07ORwTR3AVpnQ63Ut+VfbEgycB1x3VyE6DbSpDq14GitrYtK+nTlumM5OEXujJxvgnYb7UXHHYlflJmaYD8lCNcnzA7sY97lRSczPdK62Gmj3qpMha1vxq+2l0ssayIdSOAynzBGQd9xtUN2xvGWFIYiVlunECtjOgFWeR8HxWJJCPztNR/BWv4oVRktQcsx+kkfGt2fA7ijA1YG56V3xi0upeVIrQGSBzIqYdVfVG8TIz5bTlXJB0nBA8M1nHamKNN/7pAYbXVzwOBbQQbRRIAEOfyZB7rhm+sG3yepznOTmqw6biAcxQwYYZSMglSQcfeBIPwNWY8fxlZ7W5jGNzyxNGc9QDAXJHxUfCoBP5paTEdyLdunLWZrdflDLhR8lFXIZ2H5TfdqtGDIERN8Cq7c2Zt2CklomzoZjllIBPLcnrsCQ3UhTncZZxwzhruySiNRCoZkaRxEjMPFFILPgaiCBpyQQdtrlD2QtZGV2L3AByoeTmRZ+1oXuMR7wcVA8RuwZ3ZUkjZmOeZLPHJthdKmK2kZEOMhUkxvnYk08zE6BW5dpPLNxv15okd2VUmhkhE6EIWKnOUyUOliVcKSdLAdD5Gk+yHEJ7eB3klja3j7qxGTmSsVLKfVSCXKlgAsbjfw0jBM3w2ygktGWd0aPmasNJJ9CygDCyTkSq49rJ0kazgAHfngS2Nuv/s+3Eh9jVBHqJ+M8hCsPvmlSTNDbeqMs7pWgHj1qwaVniIkjOhxukqjcde8pzj4HcY6A0wse0K2kz2spnlARJYisck7qjl05chjVj3TGcO5ywbckqSVViuZfaZLdc9E+kkK+9nGhD8Fb9KnXDuFRwAhActuzMxd3I8XdiWb8dvDFYeRtiKLSL4j5Ku5u8uW7XfYtLxx58tE/ZNIh/ZUrwzisdxHribUuSDsVZWHVXVgGRh4qwBFIYqNvOEZk50L8mfYFgMrIBjuzpkCQDoDkMuTpIycox9u2+pm0OsclAxdSslFV6HtaseFvVFs5IAcnNu5OcaJSAFJ+zIFOdhq6mwKwIyNwa9IyRsjd5hsJJFL2iiipriKb39+kEZklYIoxknzJwAANySSAANyTgVG8Y7SrC3KiRri5xkQoQNIOcNM52hQ49ptzg6Qx2plZ8KdpBPdMJJhnQqjEUGRgiEHctjYyN3jvjSDprPzM+LFbrq7q98FNrS5Js99cHmLMLRD7MRiWVwPtSsxwrnO6DIXHU9aa3/Z26lMbNfNrhfmRnkR6Q2hkIcDBZSrsCMjr12zVjozXlH7Wy3G96vAJ4Y0KGS9u1/KWyP74Zgc+/TKqafhqPxNeScXn8LGc/GS3A/3p/dUpJeIvtOo+LAfvprL2htl9q4gX4yoP3mrDdr5X+oPgfVS8VHm+v29i0gT3y3JyPiscLZ+TU1HZ+954uWubdpVUoqerkRKrYJCtzDIGLAd/O4GCvlJP2ysR1vLX/Gj/AINXidsrI+zcwt+i4P7q47aOc7gK7m+trmnWknsb98ZubeEeIjty7H70shH+SuJuBXf9XxCQHx5lvA4+6EVCPxNO/wClNv4M7foRSv8A6UNcS9qo1/qrtv0bSf8AjGKWc7OJuz9B6I0TeHgV4dpeIOR/YwRRH9Zg5HypxD2QtRu8SzP4yT/TyH4vLqbHuGw8qTj7VhvZtr0/G3Zf9eKV/n2U+zZXR+JgX/VNn9lKlny5NHu8wPRGieRcHgT2YYl+CKP3CoqbsaoJNtNLbZ+oml4R8IpAVT4Jpr2XjV59SwJ/TuI1/wBOqlIL2/b2rW2T43TsfwW3/jSmGeI7zXf9h6rthRn9F7/wv4vvWa5/yygfsrqLspeZ7/EBj+ztY1PyLs/7qmlF2ept0+TyfxSuDbXn/b2w+Fs/8bin/r8jnIPoP4CLKi4uxDRljHdzZdtbl44HJbAXIPLGBhQMdBina9l3Pt3dw36IiT9qx5/bTtLO6+tcR/KDH75DS620vjN+CAfxNQObP/ye/ohR6di7bGJBJOPKeV5V/Udin7Kl7WzSJQkaKiDoqKFUfADYUl6q/wD2zfJU/iprlrBz/wBYlHwEX8YjVZ8j5PnfffaE9oqMbhMh/wCt3HyEH/o1x/MLeN1dH7yD/TGKXuN/2+66pauXUEYOCPI7imEfBgOss7fGVv4Yrm7sYUQtLI6oOrNcSKB8TrAFAa26B8lxJzdkbNm1G2g1/aWNVcfBlAYH35rwcA0Z0XN0gPgZBIB7gZ1cgfOqzfcb4Qp9s3J8o2luB8yCyD5mp3gfCrCeGOeG2g0yKGBMKaveG2yCDkHfwq/vzwN3t5wHd+V0tIF0uooLK2JeSSEyE5aWd0Mh8Bl23AAGAowB4CnUXam1b2J45P7ttf4aM5qQitET2UVfgAP3UrVN8gebfZPf+CuUoiftKi+zFdSHyS3l/wBTKF/bXsfGJXGVtJx/eNEg+emRiPwqWxRUd5g4N+p9KQohLm9bP0Fug8CZ3c/NRCB/mpOTh96zDN1FGvlFb979aWRx/lqbplfcMExxIcxeMf1X8xL4uv5uw89VSbIL4AeF/e0UqxaD125ZEnupoYtpZhLykZyARFCLdU17EFmzgDA3JyLP2EhReHW/LGlHQyAdcc1jJ1O59rqaVs7NYk0r5kkncksSST8SSaS7ADHCrIeVvCP8gr02xZA90lcBX86pMgqlP0UUV6JJWbXXZq1ilukMJaQETghpTlJtWJJFEgL6JFkU6d9KrtmlbTgVoBmWzIG2l0Z7iNwRkMhQlgMfbVfn1qx8dUpeWrgDDiaBj47pzl/AxN+sacQWoQnTspOdPgCTkkeWTuR57+Jrx21HGGdzbOuvE++KsM1CjoOy9njK28WPeuf30uOztt/8PB/hp/wqRorFMrz+4/VNoJkvBLcdIIR/9tf+FdDhMI6RRD7i/wDCndFc33HmilH8Q4jb2ia5XjhXwJwuSPBR1Y+4ZNVS/wDStGDi3glmH23PJT5BwZP8lIekPseS5vYcuyriWMksdCj24M+ywA3QbMBt3hvSEYEAggg7gjoR7q18XFhewPJ3vKvfet3ZezYctpc9+o5D114qyy+km+JOlbVB4d2SQj561B/CkB2+v855lufcYDj9kmagqKvCCIftH0XoRsbDA+TzPqrZY+lC4Q/TwRyL5wEow+7KSG/WFX7g3GoruISwOHUkg9QVYdVdTurDbY+YrFanvR7xBouJCNfYuI31j86HDI34M6/eHkKqZWHGWFzBRGvYVj7U2THBEZotK4jjx00WtUUUVhLzKzC79Jl5rZVht49DuhDl5GBRipzpKDwplP29v3/rYY/7uH+Mjt+6ku2ljyeJTDwmCXA92octh+tHn71RFemjhhLQ5rBqL4X917HZ+zcSbHbIW2Tx1PEaHmnsvaO+Y73s/wB1Yl/0x0m3GLo9by6Pwk0/6AKbUU4NaODR9AtNuzMQf/Mff7pRruY9bm6P/eJv4PVv9F/FmEs9vJI75Czx63ZyAMRyAFyTgHlnGfrmqZTvgvEfVruCYnSquEc/2cvcOfcGKN9yoTx9JG5nZ5qltPZ8P6ZxjYARroAOHHyW20UUV5ZeIUB254w1tYyuh0yNiKMjqHkIQNv9nJb7tZFNCJG1SFpW66pWMhz598nHyxVv9J3EuZdQwAnTCpmceBeTKJ81QSH74qqV6PBj6OIHmdfT18V67YeGzojM9tknS+ofn7IFW30bcfEUrWkh7spMkJPQPjMkQ8s4Lj3l/dUVwjsWJ7J7zmCKVmPKMjaYmij7oV87AOwdg43GR1GQa/FIJUBGRvsQd1ZTsVYbHDDIYbGnvaydrmX2HsKbNJDtRj4GaOadO2tL7j5L6Aoqq9h+1/racqUgXMY746CReglQeR8R9U7dCCbVXmZYnROLHcV497HMcWuFEIooopagiiiihCDSHZDAs0Qf1TSQ/wCFK8f/AONL0y7LFVe6iHVJy+PdOiS5+bl/wr0OwH1K9vWPt/aVLwU/RRRXrlXVd7aylI7dx9W7th8BJIIT+yQj51ICo7t8P9jHuuLI/wDnIKka8lt8f5GHsT4uCKKKK86nIooooQisX7S8IFpeyxKAI2xNGo6KkhYFR5ASK+B4AitorKfST/7yX/6ZP99L/wD2tPZriJC3kQtXY7yzMYBzseX4VdruPhqCxkugWEovBBjUdLoyxDGk7ArlmyMHY5yK4pskYVwuZHZmdo4wC3ebGrloo6kYBOM4xvit0dhXrNoRPeGFrt0NdZN1QTmrt6MOBkl7x1wGXlwZ8UJDPIPc5Cge5M9Gpn2c9Hck5D3i8uHryc9+T3TFdkT80Ek53I3B0iadIYyzlY40GSSQqqo8ydgAKyszKG70UepPH0Xn9r7TbOOhi+Xmev8ACWoqM4N2ntrvV6tPHKV9oKdx7yDvj39Kk6xnNcw04UV55QnH+x1tesrzoxdAVVkkeM6SQSDoYZGRneog+iqyG4NyP+8SfxNXKkL6TTE7eSsfwBNPjyJm01rjXeph7m/KSFgnC3LQRljliikk+JIzU52X7Oi+nljM0kWiON10qhByzq2rWpPgnQjrULw4Yhj/AEE/0irP6OpCOKY8HtpR81khI/YTXo8hxax5bx1XttoukZgBzXEEbuoOvIKTf0USgdy8BP58G3+RxUbd+i69dWTXaMrArnVIp3GOmhsfjWsVUeMekiGCdoVimmMZ0uY9AVTgEqC7jUwyMgfDOax4czKeabr4D8Ly8ebmP+Bjib5cf4Ks9gHESc3HM0rr0+zrwNWnONs5rq7ulijZ3OFRSzHyCjJP4CkOEcWjuoUmiJKONsjBBBIKsPBgwII8xVQ9KfGcRR2invTks/8AcxkFgPezaR8NVVIoXSzdGRWuvZ1qlHG6R4jbxJpUJ7xp5JJ3yGncykHcqDgKn3UCr8q5kTUCMkZGNuu/lXVJzzaFLHw8PM9AB7ycD516YcdF9IZGyCEM/a0JNbFdKq2pwgAXmMZNIHQIHJCge7FOKtVp6Lrl1zLcRwnHsxxmUg48XcqDg9cL86ql6rW7vHcDRJEQGHUHPssniyt4fh1BFQbM2UkNdZHv3Sz8PPw3OMcPw1rwoH+u1AYqyujFJEOpHXqp/cQehU7EbGtX7E9pJLy25s0fLwcBxtHKB9eIHvBfjt5FhvVW7Lej1psS3qlI+q259pvI3GOg/s/H632a0DiXDxLbyQ50iSN48geyGUrkD3ZrLzpon1HxPX1ev2XnNr5cORJ/iHD93X+O3+FWh6U7Pm6cy8vpz9H0PxznVpz9bTjxzjergDWLf0Evv+j8jfTy+bqXkYxp15zrxjfTpz4e+tktLflxomSdKquT1OkAZPv2qvmQwxhvRG/G/FUcmOGPd6F+9Y17ClaKKKz1URUdasI+I9P+kQbnwzbPsPiVuG/UqRqG7TOY0iuAdItpUlc4/qjmOXPwjdm+4K0dmS9FlMJ56fVQeLarXRXgNFe+VVVv0gvizUfaubIf+bhP8Kk6je20WtLVPtXduf8ACJmP7IzUkK8lt8/5GDsT4uCKKKK86nIooooQisc7X3pl4lcnwjMcC/BEDn/PI/4VsRqk3XYvhySSSXEzEyO8hElzoXLsWOyFNsnoc1oYMjInOLr4cgruDktxphK4XVrPmOBk7D31I9huNxx8SiwwcOkkLaO+V1lGViEyQuqPBJ2GcmrjbWfA4jqB4fnzeWNyPhrY4p//AE74ZCMLc24HlGdQPyjBzWg/IL2lrY3Gx1V6rQzdtfqYjFuUD2329QVnqoek7h8ktonLVnWOZZJEUFmKhXAIUbtpcq2B9nPhXl16WeHRjJmc/CGXH4lAKdp26jYArbcQYEZBFnNgg9CCVxWfBjZLHh7Yya7CsNsnRuDuY1VD7D2Ust/BJErhIi5lkKkLpKMvLyQNRLlDp8NOfCthquf0ukPscO4i3xiRP95ID+yvD2gvj7HCrjH581un/wCw1ayMTLyHB3R1pXvgm5WZ+plMrqs9SslNeK2zSwSxoQGeN0UnoCykAnHhk1XuIdpL+GJpX4cqIoyTJeRj3Ad1WySSAANySAKiLTtrxOfXy7O2jKaQwknJK6lDjUFUHof2Hypbdk5g+Ldqu0eqrb4OgUZD6ML1VA5lrsAOsh6DH2RT7s92JvLa+glfkNGutXMcjZ0uhHsugz3tB6+FIQdsOKyltH83BVONYEzqxxk6GyAwGwJG2cjOxx7bdqOJyGVRLZBon5Z+hk66Ff8A7Tp3h4eFbI2btORvyto/yrcu1Z5GGN77HVQ9FptZb2g7B3a3MrW8aTRyu8ozIEZWkYsysGG41FiCM7EDG26sXH71wOZxK2t36GNrdVcHxAEkne9xXIPhSvA7m+mmVJ+IyRrKWWJkt4FyRqKq4dSVLxrqHlgg74zWxdk5kRcW123folw5b8Z3SRmjw5FW3sfwA2VqsTMGcs8jkezrkYsQmd9IzgZ64z40/wCK8IhuY+XPGsidcMOh81PVW94waZr2KlPtcSvj+j6uv7oK9/oO3/zDiH68P/o1E7FyXPMheL48/RVzNZsqncU9F0iZNpNrHhHP1+UyjP6yn40j2V7E3Bu0e7hEccOJANauJJPqAaT7Ke3uB3glWrj/AGdNraTT+t38hijdwnNUaioJC92MHc4HzqlrZ3jcoC9uM8sPIWZwGYj2V0MNIJz0GQF3JzV0bPyy0tL29+trSizcqaMwhxLe314rV801n4XC8qSvGjSx50OVBZNXXSeorLIeIstzy57i8QMrGPFxKY9MWeZK76gVBPQEAAAddVNJeKzNbRPE987zyMq6bibEQ15TnANkLoK56HBJBG1UxsCYcHjzVcwu7Pfh2rac0ZrMYrN0ty0l1eBgrFmNzKNJxvp72NIPTOc7bmrP2b7MiWJ0nmvOdC/KdhdTAMdCSBgA+AdEi58Mg4AFRP8A4/KP3jzS5mOhre5qzZr3NRU3YmNQW9avkAGSfWnwAOpOskfOs27S8dEVzGtrxK8eEaeadWvGZUUlGMeH7hb2dW4Hwpb9hyNFl480pjt80Ateoqs8K4El0mu34rfOAcHDw5U+Tq0GVPjggVnidpOJpJy/XW1czlHVDEw1czln6gPX30qTY0rKtw17/RTZb7ocFtNJXdqssbRuNSOrIwPQqwIIPxBNQg4BxVfZvrWT+8tSp/8ADlxXnq3GEO/83Tj3GaFv2iQUHYuU3UV9f6S+kapXsXfF7QJIQZbdmt5f0otgT+kmh/v0VD8DS9jvJZZLMJHNGutY50fM0Z0hxq0HvRkKdv6tK9r2ERcWAvFGte9VzxUl2rSfm2rwwPOsbyOyo0akExNGp+ldRjvt0yagO0nau9tIVlayjRWdYxruMsCwYgsscbDHdx7XiK0KqL6VOJwGyaMzRc0SQlU1rrJEqg4XOfZLVUysKGYmSQWQOspkRO8BytVy47c3y2cdyWsE5shjWLEjSYDvHqwXXI1J5ePyqQ7K8Xe+AWTiRhnLOOVFDEnssQNJnR9ZKgNgHxPlUL2dseF3VpGl1cLFOrTIfpApK+sSuoYSAp9ckeO9aD2e7CWVsyywprYDuuzF8Z+sgzoU9e8oB3O+9KiwIbDgxtV3pzy1oLdbtQXawLYovOvb6aR86I1eKHOMZLNDCuhRkb7nyBrM+KXryEtJNOqkYC+sTFflrkJY/wDOK1L0odi573lSWwjaSMOrK7tGWVipGll2yCDsce11qjWfoj4i5yywRY+1Lk/rKrv+BWpS4x3qjaAOwAJuO+Frbfqe1Vl2QoFdFyfDDPIw94Zm05PXAGPMVYfRtBpuZLj1eI2sUUnPOhWCBEMgw2MNLqXGlc4DHPhVw4H6FIkOq6labIGY4wYkJ/PcEyyfNgPdWgR8JhWHkLGiwlSnLVQqaWBBXSNsHJ/GrMcUm8Hvd79/2lSSxhpZG3T37/hfPNlxNmBZHCF2aRlRU7jSMZCu6llALEAZHSkXgbUWEjFj115fPzJ1D4Zx7q0njPoTRmLW02jySZeYB7llBEgHxLVBL6Gr4dJLb/HuP3FDVaWLJfoXEjqvTz9Faimxm6hoB6618lUQ0vRljb4Mwz8ip/fWl+ha7kxdQvpCIYpEVSSF5nMVgMgYB5QOAMdfM1F2noVuXP09xEi/2ZmkJ/WZAP21f+xvYeHhqOI2d5JNPMkfGW0asYC4AA1N799yanjY743bx0996XlZLJG7o199yseKKKK0FnKq9vrd2jhZUd0jkLuIwWI+jdVYouWcBm6AEg6W6AkUyaFJHGLeWZ+gAt3PyZmUIv3mAFa7RVmLJdG3dAC5SoNh2CklTmTkQSjHIRcOIRtqMgBCu7LqTAJVQdsnJruf0asiN6vcASSA8xpo9QdiznUBGyaCA+nodlXyyb3RUDPJd2ilRrvsLNEQLR0eIdI5mYMm2wjlAYsvucEjPtYwAcH7JXJuI5LjlRRxNzAqOZHdwCF1Eoqqm5O2SSBuBnN5orv6iTd3L0RSKKKKQuptxKwWeGSJ86ZFZDg4OGGMg+B8jVIfspcREqmTkk6lVXi3JOdDSJJGxzkqpdB9UKO6NAoroNKbJHRm2mlmzdgprxlS5LR26tmQALHzlGCEUJJIwUkd4sybdEJwyz3HuxIeUT2xEcukI6ZKxyqMAatIOmRV2V9LbbEEYxa6KLUnTPc7eJ1VHtOEMrrmxuZZFbKNPNb8lWHRiInyQDuDyiw6gZq0cF4WYEbWwaWRjLKwGAzsADpBJ0qFVVAydlGSTkmQorig5znG3G014pw1LmF4ZRmORSrAEgkHyI3FUKX0KwswPrU5A+0kJYb52PLx+ytHoqDmNd8wtdbI5nymlAcB7N2/DIX0sRqIaSWVhliO6Cx2VQBsAAB8yc5DJexniZkLLyvX86s93T63nVnpjHjWn+kHspPfJFyHUcssTHISqNkDDZUHDLjAyMYdunjn8Popvmb8nEg1astOSuc5yAik9d+gqpkNeS1rW6Ag8vormO5gDnOdqQR+VtFrdpKoeN1dT0ZCGBxscEbdaWqvdieyxsIGRpOY7tzHIGFB0quEB3xhRudz7tgLDV1tka8VScACa4Iooorqim3ErUywyRq5jLoyB16oWUgMvTcE56+FYZxrsbPbEpLyWBJ3R3GcHOogoCp8ep38TRRSpIWyfNyTopnxH4eaccF7B3U4URG3RScktI5I8SdIj7x+8PjWt9kuzosbZYA5kwWYsRpGXYsdKgkKPcPedySaKKI4GRG2hEk75dHFTNFFFNSUUUUUIRRRRQhFFFFCEUUUUIRRRRQhFFFFCEUUUUIRRRRQhFFFFCEUUUUIRRRRQhFFFFCEUUUUIRRRRQhFFFFCF//Z">
            <a:extLst>
              <a:ext uri="{FF2B5EF4-FFF2-40B4-BE49-F238E27FC236}">
                <a16:creationId xmlns:a16="http://schemas.microsoft.com/office/drawing/2014/main" id="{A64B0851-C1BB-57A4-D5F4-63C9F3D4B7E4}"/>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23557" name="AutoShape 4" descr="data:image/jpeg;base64,/9j/4AAQSkZJRgABAQAAAQABAAD/2wCEAAkGBhQREBUUEhQUFBQVGBcVGBgWGB0YGBgZFxgYFxwYFBoXHyYeGBsjGRgXHy8gIycpLCwuGB4yNTAqNSgrLCkBCQoKDgwOGg8PGjYkHyQuMC40MDAtLCwsLC8vNCwsLCwsLCwtKTQwLCwtLSwsLCwsLC0sLCwsLCwsLCwsLCwsLP/AABEIALYBFgMBIgACEQEDEQH/xAAcAAABBQEBAQAAAAAAAAAAAAAAAwQFBgcCAQj/xABREAACAQMCAwQGBQcJBAcJAAABAgMABBESIQUTMQYiQVEHFDJhcYEjQlKCkTNicpKhscEIFRZDY3OTorIks9HwNERThKOk0yU1VFV0g8LD4f/EABsBAAIDAQEBAAAAAAAAAAAAAAADAgQFAQYH/8QANhEAAQQBAQQIBQQCAgMAAAAAAQACAxEEIQUSMUETUWFxgaHR8CIykbHhFELB8SNSU6IGFUP/2gAMAwEAAhEDEQA/ANxooooQiiiihCKKKM0IRRTe64hHEMySIg83YL/qNZx2y9I2gz28Lx3CzRjlSwOrGEuwjdZQrHoNThxv3gMbFqi5waLKk1pcaC0Xh3E47hC8TB1DOmoZwWRirYJ6gMCMjbanVVz0fSwfzdbpbvGypGgYIwbS5UMytg906idjVjqQXDoiiivCaFxe0VVrj0ocMSTlteQ6umxLKPi6gqPmap3b/wBOKQEw8P0TSY3myGiXIBAQKfpGwd9wAce1uBy1INJNBa1UP2o7WW/DoDNcvpHRVAy7tjOlF8T+AHiRXzofS/xXXr9bP6PLj0/DTo6VE9rO2VxxKVJLlgSiBFVQQo+0wXJwzHBPwHgAK5vBNEDr1V64v/KEunY+rQQxJnbmapHI8M4KgfDB+NWbsl6eYZIJDfhYZY8FeUGYSg+CLuVYHqCcb5yN6wOvahvFPMDa0X0RF/KA4cWAKXSgnGoxrge8hXJ/AVf+EcZhu4lmt5Fkjboy9NtiDncEeR3r43rcv5OlvIIbtznlM8YXyLqG1kfIoPlUmutJliDBYWx0UVG9oOMi1hL6S7khI4wcGSRtlRf3k+ADHwqRNalV17xbjsdvpDamkfISJBqkfHXSMgADxYkKM7kVDs9zPnmychSCOXAct12LTEZzjwQLjPU9a44Xw1k1STNzLiTHMk8NskRxA+zEpJ0r7yTkkmn9eby9pvcd2LQdfMq4yEDVyYHgMBADxLJjxm+mb9aXU37aB2ftgci3gB8xGgP4gZp/RWWZXk2Sfqnbo6kwj4a0WTBPLHkg6XYzR9emmUkqD+Yy1IcO7QnWIrlBFIxwjKS0Uh3OEY4KvgZKMPgW3rykru0WVCjjKt18OhBBBG4YEAgjcEAjcVex9oyxGnGwlvhB4KxUVDdnL9mV4ZSWlhIUsRjmIwyknvJAKt+ej+GKma9Sx4e0ObwKpEUaRRRRUlxFFFFCEUUUUIRRRRQhFV/tF23trM6XYvL15UfefcZBbwQHwLEfOp91yMfurHeOei+7gZmg/wBrjJLZLAT77nXqwsp/OBBPlSZnPa22CynQtY51SGgleJ+lS6k2iWOBSPAcxwfMMwC/LQfnVYvOLTzAiaeaQE5IeRiv6oOkfACmN87QNpmhuImOcB4ZBnGM6e7ggZG48xTjhNjNd59XglkwcEkCNQcA4LSEDoQfOsZ7sl5o39ltsbjMFivum626joqj4ACulfyzgEjONsjBK56agGUkdQGHnV04R6MJHIa7kCLseVCcsfc8pGw/QGfJqku33AIo7CMxIsa2zqVVRtpk+iYfiysSfs1IYbt0uedVw5Td4Bo0VL7OcUe1u4pY8kl0jZR9dJHVCh8+oYe8Ct/FfOMdwY2WRRlo3SQDzMbq+Pnpx86+iLO6SWNZI2DI4DKwOQVIyCPlVzZ7rjI6iqO0W08HrCWrHvT92tkiSKziYrzlaSXGQSmdKpkfVYh8jx0gdM1sDNgZNfMXpZ7ZQ8SvFeBGCxKYhIT+VAYsGC47oyWxk5Oegq+46KlE23BUmvAKKKUtBFFTfZrs1JdSp9FM0GQXdEJBUHdVJIUk9Ou1XC47BWAk773tqpORzUHLX3c3SVHxZvnUixwF0fol9K26WaGgGth4b2MtLeQ8hVneLDPPcMGih2DAKqaVd9Pe6jSCpJ3AMZf9h7CZnk9cKFyW1BVWDJ66CVCkZ8A9MZC54seelpZnANLMaWs7x4XEkTvG69HRirD4Eb1O9o+w09mglys0BxiWPcDPTUPAe/JHvqu1BzHMNFNa5rxovpz0S9t34lZkzY58LCOQjbWCMrIR0BO4IG2VPTOA8v5BPxIjIK2kY28prjPe+KwrjPlOazf+T72kijlls2TEkx5qSZ9rQu8bDwwNTA+OW91aRZRAXV83i1wmfu2lsB/z76pbRkLcY1z0VVrakpP6K4uJ1jUu7KiDcsxCqPiTsKhmuGvu5DqS2OzzbqZB4pb53KtsDL0xqC5PeXzUGO+Z1NHj1K0TS9PaMcsyqC6tIwjCjJaKLHMmXG7KArsMde4B7Qyra8UUXDQltQkCzRN9UiTmExgjYn6J3HmpOM6TTngnZyK1UBC7lVEatIdRWMezGmAAqDbYDfAySQKcHg0JV05UYWQ6nCqF1EdGOnB1DAweoxtWz/6xlVfvkoWUrRUawng+qbmMeIIE6j84HCy/EFW9zHeuuF8diuM8vWCpKsrxvGysOqsHUYIrImxZYfmGnXyUw4FLLhL2B845gktyPBsqZlJ945L4/TNWeqjxUfTWeOvrS/7mcn/LmrdXodluJxxfIlU5vnRRRRWmkoooooQiiiihCKKKKEIooooQsc7YXT8R4qYLfS4gXlDfCqQczO58AGMabAklNs1YOwXB5LVrqOQoSHi9gkjJj1fWUHOGXw8qmuOcFjtv9phjjRIo5uciBYtcb6HZtQwNamIEZIBBbcVGQB7axLoixz3MiMQdxG91LHEurPXloyDHiY/fVYwgPL+ZVxsxLAzkE9jvZy0oEb9wj2gqqw5gwsLDc5izkt0bGPKlii3UEsLtuQ8bjKl49WdOoLsGClT8aeWNkIkCAu3UlnYuzEnJLE+Z8BgDoABtUfxdAtzayKdMjSGE46yRmKVyreYUqJB5EHHtHM+K5Vaqn23o9hnhaIPdR3MfdeTK6ObgEd3GGjbIYYHsnc5BAt3oz4WI7GKRJ53jmQSCOblkRFt2CGNFONWfHHiAMmvO0nBXlXmQM6SgaWCPyzNFnLQl8HQTvpkxlSTggM1WDgNzC9vH6uNMQUIq40lAnd0Mp3UrjSQemK7G1o+UJcznHQlQnpUvGi4PdshIPL05HXDsqH9jGvlavsLtJwNb20mtnJCyoUyOqnqGHnggHHur5T7Tdlrjh85huU0tuVIOVdcka0PXSceIB91Sep45GoURVv8ARx2Xju53ebBigCsynYMzZwG/NAUk/LwzVd4M0IuIzcgtCG+kAzkrg9NJB646Gtj4VHaepRtaQqkNzJFG4I3KtKI2Em5J21L1PtU7HYNXnlrSlO8/IOalbS2luAGEjW8H9WkaprZfBnMisEB6hFAOMEnJ0hHiPNtAX5puIhvJHIE5gTxaIxqusgblGB1DoQdjZKjOMcQ5YjjyxLu6pGr6eaZBk600kHQBqDlgF674ANZuXKX7xd4ckPhaG0AoteGRvcR2saAQRRm6aNAAkhMhCaskLoUhnIJAJ0eG1WSNwwI8BlSPLGxGP+R5bVW4OCz28aNmKXRbm2lj0MedDgdwFjhiMHAIXOojIzUxwW8hkiUwOrKQCNOAcYAHc2KAAAAYGAAKjlSNldvNP4RC1zNCo7ivCUhDSxqBGc+sQ/1bxnZ3C9FdVyx041AEHJwRmHpE4VZ2rLDbxSpMMMzElkZGB6FmOSGHgB0bNaxx+7Vka2UhpZlMekHJRGGl5Hx7IVSSM4ycAday30u3yPdxxpuYo8P7ix1BfiFwfvVYhLjjne8PwuOA6UUmvoktHk4za6M9xmkY+SKjZz8chfvVviWxjvbrPSXkzL84xCw/8BT96sg/k/vKOJyBB9GYW5u3TDLo38Dqz8d/Ktq41EFuoHz3nWWH4+zKM/ARv+saz85m9jO+q4Xf5VEX9jE93AOUrPl5WYqDhERk72fN5EAHuJ+rkS19atImlZGj96hTkEYwdQOPiMHbrUd2ZTUslwxy07sRt7MUbskSD3Bcv8ZGpDiHbBUKKkUw5jiISzRvDCrNnGtpFDb4wMLgkgZGc0YkRiiDTxUyRxXvAbSeOd0ee4nRQd5RFp3xjSUHMJ2Ptkgg+YNIX/Z6S4utXrV7Eid7QNHJLau6AGQhhjBw2d/wqwXtoskZR11qRup21Y3wd/MfCoKDgLcyMx29vZqrK7NGcysFIOg6FVNLDutlm2JwM4ItWo0rDDHpUAsWPm2Mn3nAA/AAVDMDazSMR9BO6uXG/LlYLGRIPBG0oQwzgltWAQaa2nELyVpWtRbyW/MIiadpFJwBrKFFbVFzNQUnyOCV01YeVrj0yhTqXS4G6nUMMBncruRv4UiaFsrCxykD1JrGdV5AmM6BJOT5YXkr+PNf9U1ZaqvYu41k7lsW9phjuWDLIdRPjmrVRgx9HAAq0ptyKKKKupaKKKKEIooooQiiiihCKKKKEKB7WtqWCHP5eZFYeccYaZ1PuZY9B/TqE447TOIZlMds78rX9dpQA8bqc4jXmABWxqLqo2BGZXtWNE9lKfZWdoj7jPE8aH/EKL9+nVzapKjJIodGGGVhkEHwINLcdU+MWFFpFfLhddq46cxkkVz72jQ6Sfgyj3DpSlvwvlsZp5jJIFYa2CokSdW5abqg2BZiWJ0jJwAAnHwq4iwIbkNGM925jMzDyAlWRGIH5+o++lE4PJIQbmUShTkRonLiJGCC6lnaQgjIy2nODpyAaim0kOz17ctkTqGRg0kUqgKSmshVmXoshQo40jGCwIBXd7w9OTfkKe5cxu7L4CWExrzPi6Oqn+6X30/pj2db1id7kHMIXkwY6OM6pJVPirMEUeYizuGFdbxUJNG0rHWM+nPsJcTyi9gXmIkWiVQQGQRl31jJ7y4Y5xuMeOdtmpK6tVlRo3AZHUqwPQqwIIPxBNMItIa4tNhfF4Na32IX1fhyes721xqYMdhES5XEjA5VWwrK/g2ckbGpW/8A5OaGQmG8ZI/BXiEjD3ag65/CpbgbrZpHYzsEmiBjUP3OcqkhZIc7OrLg4Ukgkg71ASOhO8FZLmyjdShmdYyRcx6MbSSIGIGPFxIqt8SPjmozh7iW5Qxycx1HOaWTAMiYaMLAgxoi77HUABkLjXkkWCPgdura1ghVvtCJQ34gZpmeAFHaWGQrM5JkLjWkgLEqsigg9wHSpBBUbbjaoPyIyCGMAvxUhE6xZtS0qZUgHBIIyOoz4jPj41TOPWS2qxCSKG4gGEV7hcGFdlVHmCscHIAJUe8+NTxvLwHHq0J/OFyQvxIMWofAA17PbqhE95Kg5e6AnRDGSPaGs96TGRrPgTgLk5TFI6I20qb2h41TOz4PMqFI0trNT1MP0j58wCiJn3nV8KRtPR9Z3d4IXi1pBC7SvrYSmWaRGj5jqQWYhZm3zsw2GRUpZTS3IVLCPEew9YkUrAi+cKnBuOmAFwvTLYq6cA4ElpFoQlmJLySNjXI7dXcjx6ADoAABsBVkPlkNvKrP3GimpPs72VtrCMx2sSxqd2IyWYjxdmyzePU7Z2pnx2UPd28YPeiDztjoAUaFQfIsXcj+7byqW4tHM0Li3dI5iO40il0B/OUEH5+HXB6GlcOnltFIuLO7MrnVJLGBd81umpniAbYYADIoUAADAqtnF/QlrG2TooR1vWSnvZu55by2j4DxM8kY+3byuWVh56WLRny0r9oVMXtkk0bRyorxuMMrDII94Pv3+VVXi1yLsKEs+I85DmKRYfV3jY9Sks5VVBGxByCNiDS/DLvisMYN5aJMuTvbyKZ1UdC8RwkjeP0bD3L4VHFdI9g32kEJ5e0aWncPAJ4e7b3jiMdEnjFxp9wkLLIR5BmOPOu27PyS5F1cvMh/qkQQRt5iTSS8i/mlsHxBrw9trNdpZhbt9i5DQP8AqyhSfiMiuT26sycRTesP9i2Vp3/CIHHxOKs6o+HrU7HGFACgAAAAAYAAGAAB0AFQnHr8yMbSE5kkA5rD+phbIZ2Pg7KGVAN8nPQGlIIr27+r6jAfFtL3Lg/ZUZS3PvbW3uU0ha9k7yzUrbS288ZYti4Vo5iT1aSaLUJX/OMYJwM0qZsoYejGq50jbpLmb1OVJQP9nEYhlVVzy1TeOQAb6Vy6sBk4cHopq1wzq6hlIZWAIKnIIPQgjYiql6rxNthFZQ/nGaWbHvCCKPP6wqQ7O9lPVpHlkl5ksntaEEMXXOREpOWPi7sze8Dak4LZ42bko0HalSFpNtVgooorRSkUUUUIRRRRQhFFFFCEUUUUITXinDUuIXhlGUkUqcHB38VI3DA4II6EA1VpeMtY6UvzhC2hLrpG/XAnA/IyYG59hjuCM6RcXcAEkgAbknoAPE1n9lcxzcQuWd1lkBBgbOpRb6E/In2dpS4Yrk5K5OCtKlcGtsqD5uhbvKdj7RWrDK3Nuw8xMhH7GpCbtbaL0njkP2ITznPwSLUx/CoNlt04gqyRwOJVWLJiU8qTLPErk53kBkA6eyvXUKZ2d+0NxcSxxFbB5S3MjCsdSIkTsEU6hDqjY5VWPU7LvSd/4d4KRyz0QkA8FNWN7/OUrQvqt4QDqhkBjuJ12BODjRBvg6SWOQCUyQbxHGFAAAAAwANgAPADwrP+K3BkmtPVijSI4uA2SUERjdSWZPqvrUAfW3O4U4nY+1EsZ/2i3OjBJkgYygY+1GVEn6gepxzNI10KQzKDx8Zoqy0UhZXyTIHjZXU53U5GQcEHyIOxB3B60vVhWEUhe2EcyFJUSRD1V1DKfiG2peojtH2ohsYw8zbsSqKMZcgZwCxCqAOrMQBtvuK6BaFFXPYXh1ujSCNrdRuTDLNFuTgBVicZJJACgHJIAFQfHeGpFCzJNxCGTTriWR8iUr3uSpYN9I4yAudR6gHBo43xm4vF0Fhbx6kcCPDyakYOpMjjSMOqthU8PaNdv2hvC0ZLWz8ttQ1ROpbushyRIQpwxOVX5YOKsfopCL3fsgPrgVH20SGd0f8AnGYrFqSEtPE8jszbkAR6UATGo93MgG5wKluDcEtraS1m5Vu0k78pi0ZEkcgjeQ6HmYuukxlSp73eByMYKUHaS5W4M8iQyZTliNC0egBi2QzatZOcHIHsrjG+WFwpnleadELudlGXVFAACrr8e6CxAGTvjYY7FgvvdIrtQ596rUq9rL7YvFkwySRE/YbK58+W+qPPv006X0jyW8qRzhZ1YopMalZUDHTrcZKPkkd1dJPgDipSYcjBfELlrRqMUVxNKFUs2wAJPwAyaprqiO03aaOyjBYF5HJEca41OQMnc7Ko2yx2GR1JAOa9ovSHe6fyiw620okKgsNicPLKGzsD7KKT0rztB2hfi0sfKT1XkvIsckupzKCFMiYTEecKhKai66fDBqNd5IpEEuYZVbMUqHKFsEZjZhgEgsDG43BPtDemNApbmBixOjJePi5Xw/vvU96PzezXRlvGnZUhdUMy6d3kiJ0AgNj6PqfLbxpDi3CeKte3Ulm0qRPKuNMyRhikMUZbS+53XGfHFSnDu3boQLqMMOhlhByAPF4jlj4+wT+jTTtf2n52qNHxbAYdlO8xOO6pXfRkhcLu5yOmzL3Xb3Bc/TS9Nu7gHePhA6+ah+EdpeILJIHu3YoQAcxTRk4OpchcNg4B0kHJIzkVd+A+lO2eKMXUnKmYlC3KlEDsCRmKQqU0kDV7RxnqcZqnWXZ/Woa5GlBgrCNlUDoZse0fzPZHTDdanuH9kVu7dZ5C8UrjVHjpFEcFIzH7JyuGbo2WwCNIqb6AUsuGENaAKPWBV+HV5rSIZldQyEMrAEFTkEHcEEbEe+u6qnZGb1OJbW4wj65NDj8lLrkZwEP1G7+NDYJIOnUN6tdQWI4USEUUUUKKKKKKEIooooQiiiihCKbcQv0giaSQ6UQZJ6/AADcknAAG5JApzVO9JNo0sdsinJa4UBNbRlm0OVOU3ZUwZCMjZCc5AB4TQXDdaIlR7o6rkEIfZtzgqo33mA2lfGMg5RSO7n2j7xDhUc4USKe6cqysyOp6dx0IZcjY4O42NdWnZO2ijAEETsq41mNRIx8WLgZBJ32O2dqZJLLbl0MNzLGveiYBZDjT+TLByzHUDhnAOCAemTQkjefiu1SyMSUfHdpS44Ivq7RRdw+2jEliJVIZZGZiWZg6qckk7V1Z8q0gjiZ0QRoq7sB0GM777nJzXE3EJWQLFFJzmAGWjdY42I9p2kChlU+AyTjYb0hxFGsQpjeKOIrh5ZZQk0spO3Md4pC+3QKM52GAAKiyJzvmUIcR8gO/oF5wviNoikwDSjMcuInWPUSfacrpAzkDJA8BU3VYi4pKlws7KZ9aiEKgmDaWcHKg26JIQcHLsMDVgjJzPtweVFKQSIq7hNaFjH5BcMAyg9AegwOgqT8f/VMlwDxjN96jeLcQitH5qS8mZiMhVLiXoBzo0BJGwHM2YbANjumxdle1aXqv3HiljwJI3BBGrOllJA1I2lsHAPdOQCMU04bwURRsj8uTmflCUOZM9eaXZtexIwdgNgAMCkey3DVtLqWPLMJY1eNmYkrHExUxHP2WlBDklmEhB9jJsRNLdLVpmO+Jos2PfBW6qR29iS802yZEkbK7SjBEKt1XDAh3dc9zoBhmx3Q0z2u7Qi2tJZI3j5irtqYbZIBcrnJCqS2PHTULZ26xoFUlurFics5bcuxHtMx3J8c1OSUx/LxVmKMPOqr3qPqjrECxhfaIsclGC5MRPUqVDMpPky9Aopa4uFjQu5wqjJPu+W5+AqQ41w55o2VHUZAIDA4DKQysrLhlIIHmD5dab2XBXLK9yYyUOpUjzoDDo7FsFmHhsADvucEXsbaQZCQ/Vw4dqk/HJf8ADwTeGG4cBliVF8pZCr489KI4HwJB8wK5justoZWRxnIYHGRjIVh3WxkHYnrXt3w9gzNNNEFJJBaaaPu5OF0rKqKAMDbrjPU0ta26zwgRlY9EhKvENcbnSQWGrBcHWwJznUPaPUri2pIHW/Ud3BddjitOKRnkOyoMyOdKg9M4yWb81Rkn4YG5Ape07ORwTR3AVpnQ63Ut+VfbEgycB1x3VyE6DbSpDq14GitrYtK+nTlumM5OEXujJxvgnYb7UXHHYlflJmaYD8lCNcnzA7sY97lRSczPdK62Gmj3qpMha1vxq+2l0ssayIdSOAynzBGQd9xtUN2xvGWFIYiVlunECtjOgFWeR8HxWJJCPztNR/BWv4oVRktQcsx+kkfGt2fA7ijA1YG56V3xi0upeVIrQGSBzIqYdVfVG8TIz5bTlXJB0nBA8M1nHamKNN/7pAYbXVzwOBbQQbRRIAEOfyZB7rhm+sG3yepznOTmqw6biAcxQwYYZSMglSQcfeBIPwNWY8fxlZ7W5jGNzyxNGc9QDAXJHxUfCoBP5paTEdyLdunLWZrdflDLhR8lFXIZ2H5TfdqtGDIERN8Cq7c2Zt2CklomzoZjllIBPLcnrsCQ3UhTncZZxwzhruySiNRCoZkaRxEjMPFFILPgaiCBpyQQdtrlD2QtZGV2L3AByoeTmRZ+1oXuMR7wcVA8RuwZ3ZUkjZmOeZLPHJthdKmK2kZEOMhUkxvnYk08zE6BW5dpPLNxv15okd2VUmhkhE6EIWKnOUyUOliVcKSdLAdD5Gk+yHEJ7eB3klja3j7qxGTmSsVLKfVSCXKlgAsbjfw0jBM3w2ygktGWd0aPmasNJJ9CygDCyTkSq49rJ0kazgAHfngS2Nuv/s+3Eh9jVBHqJ+M8hCsPvmlSTNDbeqMs7pWgHj1qwaVniIkjOhxukqjcde8pzj4HcY6A0wse0K2kz2spnlARJYisck7qjl05chjVj3TGcO5ywbckqSVViuZfaZLdc9E+kkK+9nGhD8Fb9KnXDuFRwAhActuzMxd3I8XdiWb8dvDFYeRtiKLSL4j5Ku5u8uW7XfYtLxx58tE/ZNIh/ZUrwzisdxHribUuSDsVZWHVXVgGRh4qwBFIYqNvOEZk50L8mfYFgMrIBjuzpkCQDoDkMuTpIycox9u2+pm0OsclAxdSslFV6HtaseFvVFs5IAcnNu5OcaJSAFJ+zIFOdhq6mwKwIyNwa9IyRsjd5hsJJFL2iiipriKb39+kEZklYIoxknzJwAANySSAANyTgVG8Y7SrC3KiRri5xkQoQNIOcNM52hQ49ptzg6Qx2plZ8KdpBPdMJJhnQqjEUGRgiEHctjYyN3jvjSDprPzM+LFbrq7q98FNrS5Js99cHmLMLRD7MRiWVwPtSsxwrnO6DIXHU9aa3/Z26lMbNfNrhfmRnkR6Q2hkIcDBZSrsCMjr12zVjozXlH7Wy3G96vAJ4Y0KGS9u1/KWyP74Zgc+/TKqafhqPxNeScXn8LGc/GS3A/3p/dUpJeIvtOo+LAfvprL2htl9q4gX4yoP3mrDdr5X+oPgfVS8VHm+v29i0gT3y3JyPiscLZ+TU1HZ+954uWubdpVUoqerkRKrYJCtzDIGLAd/O4GCvlJP2ysR1vLX/Gj/AINXidsrI+zcwt+i4P7q47aOc7gK7m+trmnWknsb98ZubeEeIjty7H70shH+SuJuBXf9XxCQHx5lvA4+6EVCPxNO/wClNv4M7foRSv8A6UNcS9qo1/qrtv0bSf8AjGKWc7OJuz9B6I0TeHgV4dpeIOR/YwRRH9Zg5HypxD2QtRu8SzP4yT/TyH4vLqbHuGw8qTj7VhvZtr0/G3Zf9eKV/n2U+zZXR+JgX/VNn9lKlny5NHu8wPRGieRcHgT2YYl+CKP3CoqbsaoJNtNLbZ+oml4R8IpAVT4Jpr2XjV59SwJ/TuI1/wBOqlIL2/b2rW2T43TsfwW3/jSmGeI7zXf9h6rthRn9F7/wv4vvWa5/yygfsrqLspeZ7/EBj+ztY1PyLs/7qmlF2ept0+TyfxSuDbXn/b2w+Fs/8bin/r8jnIPoP4CLKi4uxDRljHdzZdtbl44HJbAXIPLGBhQMdBina9l3Pt3dw36IiT9qx5/bTtLO6+tcR/KDH75DS620vjN+CAfxNQObP/ye/ohR6di7bGJBJOPKeV5V/Udin7Kl7WzSJQkaKiDoqKFUfADYUl6q/wD2zfJU/iprlrBz/wBYlHwEX8YjVZ8j5PnfffaE9oqMbhMh/wCt3HyEH/o1x/MLeN1dH7yD/TGKXuN/2+66pauXUEYOCPI7imEfBgOss7fGVv4Yrm7sYUQtLI6oOrNcSKB8TrAFAa26B8lxJzdkbNm1G2g1/aWNVcfBlAYH35rwcA0Z0XN0gPgZBIB7gZ1cgfOqzfcb4Qp9s3J8o2luB8yCyD5mp3gfCrCeGOeG2g0yKGBMKaveG2yCDkHfwq/vzwN3t5wHd+V0tIF0uooLK2JeSSEyE5aWd0Mh8Bl23AAGAowB4CnUXam1b2J45P7ttf4aM5qQitET2UVfgAP3UrVN8gebfZPf+CuUoiftKi+zFdSHyS3l/wBTKF/bXsfGJXGVtJx/eNEg+emRiPwqWxRUd5g4N+p9KQohLm9bP0Fug8CZ3c/NRCB/mpOTh96zDN1FGvlFb979aWRx/lqbplfcMExxIcxeMf1X8xL4uv5uw89VSbIL4AeF/e0UqxaD125ZEnupoYtpZhLykZyARFCLdU17EFmzgDA3JyLP2EhReHW/LGlHQyAdcc1jJ1O59rqaVs7NYk0r5kkncksSST8SSaS7ADHCrIeVvCP8gr02xZA90lcBX86pMgqlP0UUV6JJWbXXZq1ilukMJaQETghpTlJtWJJFEgL6JFkU6d9KrtmlbTgVoBmWzIG2l0Z7iNwRkMhQlgMfbVfn1qx8dUpeWrgDDiaBj47pzl/AxN+sacQWoQnTspOdPgCTkkeWTuR57+Jrx21HGGdzbOuvE++KsM1CjoOy9njK28WPeuf30uOztt/8PB/hp/wqRorFMrz+4/VNoJkvBLcdIIR/9tf+FdDhMI6RRD7i/wDCndFc33HmilH8Q4jb2ia5XjhXwJwuSPBR1Y+4ZNVS/wDStGDi3glmH23PJT5BwZP8lIekPseS5vYcuyriWMksdCj24M+ywA3QbMBt3hvSEYEAggg7gjoR7q18XFhewPJ3vKvfet3ZezYctpc9+o5D114qyy+km+JOlbVB4d2SQj561B/CkB2+v855lufcYDj9kmagqKvCCIftH0XoRsbDA+TzPqrZY+lC4Q/TwRyL5wEow+7KSG/WFX7g3GoruISwOHUkg9QVYdVdTurDbY+YrFanvR7xBouJCNfYuI31j86HDI34M6/eHkKqZWHGWFzBRGvYVj7U2THBEZotK4jjx00WtUUUVhLzKzC79Jl5rZVht49DuhDl5GBRipzpKDwplP29v3/rYY/7uH+Mjt+6ku2ljyeJTDwmCXA92octh+tHn71RFemjhhLQ5rBqL4X917HZ+zcSbHbIW2Tx1PEaHmnsvaO+Y73s/wB1Yl/0x0m3GLo9by6Pwk0/6AKbUU4NaODR9AtNuzMQf/Mff7pRruY9bm6P/eJv4PVv9F/FmEs9vJI75Czx63ZyAMRyAFyTgHlnGfrmqZTvgvEfVruCYnSquEc/2cvcOfcGKN9yoTx9JG5nZ5qltPZ8P6ZxjYARroAOHHyW20UUV5ZeIUB254w1tYyuh0yNiKMjqHkIQNv9nJb7tZFNCJG1SFpW66pWMhz598nHyxVv9J3EuZdQwAnTCpmceBeTKJ81QSH74qqV6PBj6OIHmdfT18V67YeGzojM9tknS+ofn7IFW30bcfEUrWkh7spMkJPQPjMkQ8s4Lj3l/dUVwjsWJ7J7zmCKVmPKMjaYmij7oV87AOwdg43GR1GQa/FIJUBGRvsQd1ZTsVYbHDDIYbGnvaydrmX2HsKbNJDtRj4GaOadO2tL7j5L6Aoqq9h+1/racqUgXMY746CReglQeR8R9U7dCCbVXmZYnROLHcV497HMcWuFEIooopagiiiihCDSHZDAs0Qf1TSQ/wCFK8f/AONL0y7LFVe6iHVJy+PdOiS5+bl/wr0OwH1K9vWPt/aVLwU/RRRXrlXVd7aylI7dx9W7th8BJIIT+yQj51ICo7t8P9jHuuLI/wDnIKka8lt8f5GHsT4uCKKKK86nIooooQisX7S8IFpeyxKAI2xNGo6KkhYFR5ASK+B4AitorKfST/7yX/6ZP99L/wD2tPZriJC3kQtXY7yzMYBzseX4VdruPhqCxkugWEovBBjUdLoyxDGk7ArlmyMHY5yK4pskYVwuZHZmdo4wC3ebGrloo6kYBOM4xvit0dhXrNoRPeGFrt0NdZN1QTmrt6MOBkl7x1wGXlwZ8UJDPIPc5Cge5M9Gpn2c9Hck5D3i8uHryc9+T3TFdkT80Ek53I3B0iadIYyzlY40GSSQqqo8ydgAKyszKG70UepPH0Xn9r7TbOOhi+Xmev8ACWoqM4N2ntrvV6tPHKV9oKdx7yDvj39Kk6xnNcw04UV55QnH+x1tesrzoxdAVVkkeM6SQSDoYZGRneog+iqyG4NyP+8SfxNXKkL6TTE7eSsfwBNPjyJm01rjXeph7m/KSFgnC3LQRljliikk+JIzU52X7Oi+nljM0kWiON10qhByzq2rWpPgnQjrULw4Yhj/AEE/0irP6OpCOKY8HtpR81khI/YTXo8hxax5bx1XttoukZgBzXEEbuoOvIKTf0USgdy8BP58G3+RxUbd+i69dWTXaMrArnVIp3GOmhsfjWsVUeMekiGCdoVimmMZ0uY9AVTgEqC7jUwyMgfDOax4czKeabr4D8Ly8ebmP+Bjib5cf4Ks9gHESc3HM0rr0+zrwNWnONs5rq7ulijZ3OFRSzHyCjJP4CkOEcWjuoUmiJKONsjBBBIKsPBgwII8xVQ9KfGcRR2invTks/8AcxkFgPezaR8NVVIoXSzdGRWuvZ1qlHG6R4jbxJpUJ7xp5JJ3yGncykHcqDgKn3UCr8q5kTUCMkZGNuu/lXVJzzaFLHw8PM9AB7ycD516YcdF9IZGyCEM/a0JNbFdKq2pwgAXmMZNIHQIHJCge7FOKtVp6Lrl1zLcRwnHsxxmUg48XcqDg9cL86ql6rW7vHcDRJEQGHUHPssniyt4fh1BFQbM2UkNdZHv3Sz8PPw3OMcPw1rwoH+u1AYqyujFJEOpHXqp/cQehU7EbGtX7E9pJLy25s0fLwcBxtHKB9eIHvBfjt5FhvVW7Lej1psS3qlI+q259pvI3GOg/s/H632a0DiXDxLbyQ50iSN48geyGUrkD3ZrLzpon1HxPX1ev2XnNr5cORJ/iHD93X+O3+FWh6U7Pm6cy8vpz9H0PxznVpz9bTjxzjergDWLf0Evv+j8jfTy+bqXkYxp15zrxjfTpz4e+tktLflxomSdKquT1OkAZPv2qvmQwxhvRG/G/FUcmOGPd6F+9Y17ClaKKKz1URUdasI+I9P+kQbnwzbPsPiVuG/UqRqG7TOY0iuAdItpUlc4/qjmOXPwjdm+4K0dmS9FlMJ56fVQeLarXRXgNFe+VVVv0gvizUfaubIf+bhP8Kk6je20WtLVPtXduf8ACJmP7IzUkK8lt8/5GDsT4uCKKKK86nIooooQisc7X3pl4lcnwjMcC/BEDn/PI/4VsRqk3XYvhySSSXEzEyO8hElzoXLsWOyFNsnoc1oYMjInOLr4cgruDktxphK4XVrPmOBk7D31I9huNxx8SiwwcOkkLaO+V1lGViEyQuqPBJ2GcmrjbWfA4jqB4fnzeWNyPhrY4p//AE74ZCMLc24HlGdQPyjBzWg/IL2lrY3Gx1V6rQzdtfqYjFuUD2329QVnqoek7h8ktonLVnWOZZJEUFmKhXAIUbtpcq2B9nPhXl16WeHRjJmc/CGXH4lAKdp26jYArbcQYEZBFnNgg9CCVxWfBjZLHh7Yya7CsNsnRuDuY1VD7D2Ust/BJErhIi5lkKkLpKMvLyQNRLlDp8NOfCthquf0ukPscO4i3xiRP95ID+yvD2gvj7HCrjH581un/wCw1ayMTLyHB3R1pXvgm5WZ+plMrqs9SslNeK2zSwSxoQGeN0UnoCykAnHhk1XuIdpL+GJpX4cqIoyTJeRj3Ad1WySSAANySAKiLTtrxOfXy7O2jKaQwknJK6lDjUFUHof2Hypbdk5g+Ldqu0eqrb4OgUZD6ML1VA5lrsAOsh6DH2RT7s92JvLa+glfkNGutXMcjZ0uhHsugz3tB6+FIQdsOKyltH83BVONYEzqxxk6GyAwGwJG2cjOxx7bdqOJyGVRLZBon5Z+hk66Ff8A7Tp3h4eFbI2btORvyto/yrcu1Z5GGN77HVQ9FptZb2g7B3a3MrW8aTRyu8ozIEZWkYsysGG41FiCM7EDG26sXH71wOZxK2t36GNrdVcHxAEkne9xXIPhSvA7m+mmVJ+IyRrKWWJkt4FyRqKq4dSVLxrqHlgg74zWxdk5kRcW123folw5b8Z3SRmjw5FW3sfwA2VqsTMGcs8jkezrkYsQmd9IzgZ64z40/wCK8IhuY+XPGsidcMOh81PVW94waZr2KlPtcSvj+j6uv7oK9/oO3/zDiH68P/o1E7FyXPMheL48/RVzNZsqncU9F0iZNpNrHhHP1+UyjP6yn40j2V7E3Bu0e7hEccOJANauJJPqAaT7Ke3uB3glWrj/AGdNraTT+t38hijdwnNUaioJC92MHc4HzqlrZ3jcoC9uM8sPIWZwGYj2V0MNIJz0GQF3JzV0bPyy0tL29+trSizcqaMwhxLe314rV801n4XC8qSvGjSx50OVBZNXXSeorLIeIstzy57i8QMrGPFxKY9MWeZK76gVBPQEAAAddVNJeKzNbRPE987zyMq6bibEQ15TnANkLoK56HBJBG1UxsCYcHjzVcwu7Pfh2rac0ZrMYrN0ty0l1eBgrFmNzKNJxvp72NIPTOc7bmrP2b7MiWJ0nmvOdC/KdhdTAMdCSBgA+AdEi58Mg4AFRP8A4/KP3jzS5mOhre5qzZr3NRU3YmNQW9avkAGSfWnwAOpOskfOs27S8dEVzGtrxK8eEaeadWvGZUUlGMeH7hb2dW4Hwpb9hyNFl480pjt80Ateoqs8K4El0mu34rfOAcHDw5U+Tq0GVPjggVnidpOJpJy/XW1czlHVDEw1czln6gPX30qTY0rKtw17/RTZb7ocFtNJXdqssbRuNSOrIwPQqwIIPxBNQg4BxVfZvrWT+8tSp/8ADlxXnq3GEO/83Tj3GaFv2iQUHYuU3UV9f6S+kapXsXfF7QJIQZbdmt5f0otgT+kmh/v0VD8DS9jvJZZLMJHNGutY50fM0Z0hxq0HvRkKdv6tK9r2ERcWAvFGte9VzxUl2rSfm2rwwPOsbyOyo0akExNGp+ldRjvt0yagO0nau9tIVlayjRWdYxruMsCwYgsscbDHdx7XiK0KqL6VOJwGyaMzRc0SQlU1rrJEqg4XOfZLVUysKGYmSQWQOspkRO8BytVy47c3y2cdyWsE5shjWLEjSYDvHqwXXI1J5ePyqQ7K8Xe+AWTiRhnLOOVFDEnssQNJnR9ZKgNgHxPlUL2dseF3VpGl1cLFOrTIfpApK+sSuoYSAp9ckeO9aD2e7CWVsyywprYDuuzF8Z+sgzoU9e8oB3O+9KiwIbDgxtV3pzy1oLdbtQXawLYovOvb6aR86I1eKHOMZLNDCuhRkb7nyBrM+KXryEtJNOqkYC+sTFflrkJY/wDOK1L0odi573lSWwjaSMOrK7tGWVipGll2yCDsce11qjWfoj4i5yywRY+1Lk/rKrv+BWpS4x3qjaAOwAJuO+Frbfqe1Vl2QoFdFyfDDPIw94Zm05PXAGPMVYfRtBpuZLj1eI2sUUnPOhWCBEMgw2MNLqXGlc4DHPhVw4H6FIkOq6labIGY4wYkJ/PcEyyfNgPdWgR8JhWHkLGiwlSnLVQqaWBBXSNsHJ/GrMcUm8Hvd79/2lSSxhpZG3T37/hfPNlxNmBZHCF2aRlRU7jSMZCu6llALEAZHSkXgbUWEjFj115fPzJ1D4Zx7q0njPoTRmLW02jySZeYB7llBEgHxLVBL6Gr4dJLb/HuP3FDVaWLJfoXEjqvTz9Faimxm6hoB6618lUQ0vRljb4Mwz8ip/fWl+ha7kxdQvpCIYpEVSSF5nMVgMgYB5QOAMdfM1F2noVuXP09xEi/2ZmkJ/WZAP21f+xvYeHhqOI2d5JNPMkfGW0asYC4AA1N799yanjY743bx0996XlZLJG7o199yseKKKK0FnKq9vrd2jhZUd0jkLuIwWI+jdVYouWcBm6AEg6W6AkUyaFJHGLeWZ+gAt3PyZmUIv3mAFa7RVmLJdG3dAC5SoNh2CklTmTkQSjHIRcOIRtqMgBCu7LqTAJVQdsnJruf0asiN6vcASSA8xpo9QdiznUBGyaCA+nodlXyyb3RUDPJd2ilRrvsLNEQLR0eIdI5mYMm2wjlAYsvucEjPtYwAcH7JXJuI5LjlRRxNzAqOZHdwCF1Eoqqm5O2SSBuBnN5orv6iTd3L0RSKKKKQuptxKwWeGSJ86ZFZDg4OGGMg+B8jVIfspcREqmTkk6lVXi3JOdDSJJGxzkqpdB9UKO6NAoroNKbJHRm2mlmzdgprxlS5LR26tmQALHzlGCEUJJIwUkd4sybdEJwyz3HuxIeUT2xEcukI6ZKxyqMAatIOmRV2V9LbbEEYxa6KLUnTPc7eJ1VHtOEMrrmxuZZFbKNPNb8lWHRiInyQDuDyiw6gZq0cF4WYEbWwaWRjLKwGAzsADpBJ0qFVVAydlGSTkmQorig5znG3G014pw1LmF4ZRmORSrAEgkHyI3FUKX0KwswPrU5A+0kJYb52PLx+ytHoqDmNd8wtdbI5nymlAcB7N2/DIX0sRqIaSWVhliO6Cx2VQBsAAB8yc5DJexniZkLLyvX86s93T63nVnpjHjWn+kHspPfJFyHUcssTHISqNkDDZUHDLjAyMYdunjn8Popvmb8nEg1astOSuc5yAik9d+gqpkNeS1rW6Ag8vormO5gDnOdqQR+VtFrdpKoeN1dT0ZCGBxscEbdaWqvdieyxsIGRpOY7tzHIGFB0quEB3xhRudz7tgLDV1tka8VScACa4Iooorqim3ErUywyRq5jLoyB16oWUgMvTcE56+FYZxrsbPbEpLyWBJ3R3GcHOogoCp8ep38TRRSpIWyfNyTopnxH4eaccF7B3U4URG3RScktI5I8SdIj7x+8PjWt9kuzosbZYA5kwWYsRpGXYsdKgkKPcPedySaKKI4GRG2hEk75dHFTNFFFNSUUUUUIRRRRQhFFFFCEUUUUIRRRRQhFFFFCEUUUUIRRRRQhFFFFCEUUUUIRRRRQhFFFFCEUUUUIRRRRQhFFFFCF//Z">
            <a:extLst>
              <a:ext uri="{FF2B5EF4-FFF2-40B4-BE49-F238E27FC236}">
                <a16:creationId xmlns:a16="http://schemas.microsoft.com/office/drawing/2014/main" id="{709AE0FF-24C5-C85F-4590-75963053C438}"/>
              </a:ext>
            </a:extLst>
          </p:cNvPr>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23558" name="AutoShape 6" descr="data:image/jpeg;base64,/9j/4AAQSkZJRgABAQAAAQABAAD/2wCEAAkGBhQREBUUEhQUFBQVGBcVGBgWGB0YGBgZFxgYFxwYFBoXHyYeGBsjGRgXHy8gIycpLCwuGB4yNTAqNSgrLCkBCQoKDgwOGg8PGjYkHyQuMC40MDAtLCwsLC8vNCwsLCwsLCwtKTQwLCwtLSwsLCwsLC0sLCwsLCwsLCwsLCwsLP/AABEIALYBFgMBIgACEQEDEQH/xAAcAAABBQEBAQAAAAAAAAAAAAAAAwQFBgcCAQj/xABREAACAQMCAwQGBQcJBAcJAAABAgMABBESIQUTMQYiQVEHFDJhcYEjQlKCkTNicpKhscEIFRZDY3OTorIks9HwNERThKOk0yU1VFV0g8LD4f/EABsBAAIDAQEBAAAAAAAAAAAAAAADAgQFAQYH/8QANhEAAQQBAQQIBQQCAgMAAAAAAQACAxEEIQUSMUETUWFxgaHR8CIykbHhFELB8SNSU6IGFUP/2gAMAwEAAhEDEQA/ANxooooQiiiihCKKKM0IRRTe64hHEMySIg83YL/qNZx2y9I2gz28Lx3CzRjlSwOrGEuwjdZQrHoNThxv3gMbFqi5waLKk1pcaC0Xh3E47hC8TB1DOmoZwWRirYJ6gMCMjbanVVz0fSwfzdbpbvGypGgYIwbS5UMytg906idjVjqQXDoiiivCaFxe0VVrj0ocMSTlteQ6umxLKPi6gqPmap3b/wBOKQEw8P0TSY3myGiXIBAQKfpGwd9wAce1uBy1INJNBa1UP2o7WW/DoDNcvpHRVAy7tjOlF8T+AHiRXzofS/xXXr9bP6PLj0/DTo6VE9rO2VxxKVJLlgSiBFVQQo+0wXJwzHBPwHgAK5vBNEDr1V64v/KEunY+rQQxJnbmapHI8M4KgfDB+NWbsl6eYZIJDfhYZY8FeUGYSg+CLuVYHqCcb5yN6wOvahvFPMDa0X0RF/KA4cWAKXSgnGoxrge8hXJ/AVf+EcZhu4lmt5Fkjboy9NtiDncEeR3r43rcv5OlvIIbtznlM8YXyLqG1kfIoPlUmutJliDBYWx0UVG9oOMi1hL6S7khI4wcGSRtlRf3k+ADHwqRNalV17xbjsdvpDamkfISJBqkfHXSMgADxYkKM7kVDs9zPnmychSCOXAct12LTEZzjwQLjPU9a44Xw1k1STNzLiTHMk8NskRxA+zEpJ0r7yTkkmn9eby9pvcd2LQdfMq4yEDVyYHgMBADxLJjxm+mb9aXU37aB2ftgci3gB8xGgP4gZp/RWWZXk2Sfqnbo6kwj4a0WTBPLHkg6XYzR9emmUkqD+Yy1IcO7QnWIrlBFIxwjKS0Uh3OEY4KvgZKMPgW3rykru0WVCjjKt18OhBBBG4YEAgjcEAjcVex9oyxGnGwlvhB4KxUVDdnL9mV4ZSWlhIUsRjmIwyknvJAKt+ej+GKma9Sx4e0ObwKpEUaRRRRUlxFFFFCEUUUUIRRRRQhFV/tF23trM6XYvL15UfefcZBbwQHwLEfOp91yMfurHeOei+7gZmg/wBrjJLZLAT77nXqwsp/OBBPlSZnPa22CynQtY51SGgleJ+lS6k2iWOBSPAcxwfMMwC/LQfnVYvOLTzAiaeaQE5IeRiv6oOkfACmN87QNpmhuImOcB4ZBnGM6e7ggZG48xTjhNjNd59XglkwcEkCNQcA4LSEDoQfOsZ7sl5o39ltsbjMFivum626joqj4ACulfyzgEjONsjBK56agGUkdQGHnV04R6MJHIa7kCLseVCcsfc8pGw/QGfJqku33AIo7CMxIsa2zqVVRtpk+iYfiysSfs1IYbt0uedVw5Td4Bo0VL7OcUe1u4pY8kl0jZR9dJHVCh8+oYe8Ct/FfOMdwY2WRRlo3SQDzMbq+Pnpx86+iLO6SWNZI2DI4DKwOQVIyCPlVzZ7rjI6iqO0W08HrCWrHvT92tkiSKziYrzlaSXGQSmdKpkfVYh8jx0gdM1sDNgZNfMXpZ7ZQ8SvFeBGCxKYhIT+VAYsGC47oyWxk5Oegq+46KlE23BUmvAKKKUtBFFTfZrs1JdSp9FM0GQXdEJBUHdVJIUk9Ou1XC47BWAk773tqpORzUHLX3c3SVHxZvnUixwF0fol9K26WaGgGth4b2MtLeQ8hVneLDPPcMGih2DAKqaVd9Pe6jSCpJ3AMZf9h7CZnk9cKFyW1BVWDJ66CVCkZ8A9MZC54seelpZnANLMaWs7x4XEkTvG69HRirD4Eb1O9o+w09mglys0BxiWPcDPTUPAe/JHvqu1BzHMNFNa5rxovpz0S9t34lZkzY58LCOQjbWCMrIR0BO4IG2VPTOA8v5BPxIjIK2kY28prjPe+KwrjPlOazf+T72kijlls2TEkx5qSZ9rQu8bDwwNTA+OW91aRZRAXV83i1wmfu2lsB/z76pbRkLcY1z0VVrakpP6K4uJ1jUu7KiDcsxCqPiTsKhmuGvu5DqS2OzzbqZB4pb53KtsDL0xqC5PeXzUGO+Z1NHj1K0TS9PaMcsyqC6tIwjCjJaKLHMmXG7KArsMde4B7Qyra8UUXDQltQkCzRN9UiTmExgjYn6J3HmpOM6TTngnZyK1UBC7lVEatIdRWMezGmAAqDbYDfAySQKcHg0JV05UYWQ6nCqF1EdGOnB1DAweoxtWz/6xlVfvkoWUrRUawng+qbmMeIIE6j84HCy/EFW9zHeuuF8diuM8vWCpKsrxvGysOqsHUYIrImxZYfmGnXyUw4FLLhL2B845gktyPBsqZlJ945L4/TNWeqjxUfTWeOvrS/7mcn/LmrdXodluJxxfIlU5vnRRRRWmkoooooQiiiihCKKKKEIooooQsc7YXT8R4qYLfS4gXlDfCqQczO58AGMabAklNs1YOwXB5LVrqOQoSHi9gkjJj1fWUHOGXw8qmuOcFjtv9phjjRIo5uciBYtcb6HZtQwNamIEZIBBbcVGQB7axLoixz3MiMQdxG91LHEurPXloyDHiY/fVYwgPL+ZVxsxLAzkE9jvZy0oEb9wj2gqqw5gwsLDc5izkt0bGPKlii3UEsLtuQ8bjKl49WdOoLsGClT8aeWNkIkCAu3UlnYuzEnJLE+Z8BgDoABtUfxdAtzayKdMjSGE46yRmKVyreYUqJB5EHHtHM+K5Vaqn23o9hnhaIPdR3MfdeTK6ObgEd3GGjbIYYHsnc5BAt3oz4WI7GKRJ53jmQSCOblkRFt2CGNFONWfHHiAMmvO0nBXlXmQM6SgaWCPyzNFnLQl8HQTvpkxlSTggM1WDgNzC9vH6uNMQUIq40lAnd0Mp3UrjSQemK7G1o+UJcznHQlQnpUvGi4PdshIPL05HXDsqH9jGvlavsLtJwNb20mtnJCyoUyOqnqGHnggHHur5T7Tdlrjh85huU0tuVIOVdcka0PXSceIB91Sep45GoURVv8ARx2Xju53ebBigCsynYMzZwG/NAUk/LwzVd4M0IuIzcgtCG+kAzkrg9NJB646Gtj4VHaepRtaQqkNzJFG4I3KtKI2Em5J21L1PtU7HYNXnlrSlO8/IOalbS2luAGEjW8H9WkaprZfBnMisEB6hFAOMEnJ0hHiPNtAX5puIhvJHIE5gTxaIxqusgblGB1DoQdjZKjOMcQ5YjjyxLu6pGr6eaZBk600kHQBqDlgF674ANZuXKX7xd4ckPhaG0AoteGRvcR2saAQRRm6aNAAkhMhCaskLoUhnIJAJ0eG1WSNwwI8BlSPLGxGP+R5bVW4OCz28aNmKXRbm2lj0MedDgdwFjhiMHAIXOojIzUxwW8hkiUwOrKQCNOAcYAHc2KAAAAYGAAKjlSNldvNP4RC1zNCo7ivCUhDSxqBGc+sQ/1bxnZ3C9FdVyx041AEHJwRmHpE4VZ2rLDbxSpMMMzElkZGB6FmOSGHgB0bNaxx+7Vka2UhpZlMekHJRGGl5Hx7IVSSM4ycAday30u3yPdxxpuYo8P7ix1BfiFwfvVYhLjjne8PwuOA6UUmvoktHk4za6M9xmkY+SKjZz8chfvVviWxjvbrPSXkzL84xCw/8BT96sg/k/vKOJyBB9GYW5u3TDLo38Dqz8d/Ktq41EFuoHz3nWWH4+zKM/ARv+saz85m9jO+q4Xf5VEX9jE93AOUrPl5WYqDhERk72fN5EAHuJ+rkS19atImlZGj96hTkEYwdQOPiMHbrUd2ZTUslwxy07sRt7MUbskSD3Bcv8ZGpDiHbBUKKkUw5jiISzRvDCrNnGtpFDb4wMLgkgZGc0YkRiiDTxUyRxXvAbSeOd0ee4nRQd5RFp3xjSUHMJ2Ptkgg+YNIX/Z6S4utXrV7Eid7QNHJLau6AGQhhjBw2d/wqwXtoskZR11qRup21Y3wd/MfCoKDgLcyMx29vZqrK7NGcysFIOg6FVNLDutlm2JwM4ItWo0rDDHpUAsWPm2Mn3nAA/AAVDMDazSMR9BO6uXG/LlYLGRIPBG0oQwzgltWAQaa2nELyVpWtRbyW/MIiadpFJwBrKFFbVFzNQUnyOCV01YeVrj0yhTqXS4G6nUMMBncruRv4UiaFsrCxykD1JrGdV5AmM6BJOT5YXkr+PNf9U1ZaqvYu41k7lsW9phjuWDLIdRPjmrVRgx9HAAq0ptyKKKKupaKKKKEIooooQiiiihCKKKKEKB7WtqWCHP5eZFYeccYaZ1PuZY9B/TqE447TOIZlMds78rX9dpQA8bqc4jXmABWxqLqo2BGZXtWNE9lKfZWdoj7jPE8aH/EKL9+nVzapKjJIodGGGVhkEHwINLcdU+MWFFpFfLhddq46cxkkVz72jQ6Sfgyj3DpSlvwvlsZp5jJIFYa2CokSdW5abqg2BZiWJ0jJwAAnHwq4iwIbkNGM925jMzDyAlWRGIH5+o++lE4PJIQbmUShTkRonLiJGCC6lnaQgjIy2nODpyAaim0kOz17ctkTqGRg0kUqgKSmshVmXoshQo40jGCwIBXd7w9OTfkKe5cxu7L4CWExrzPi6Oqn+6X30/pj2db1id7kHMIXkwY6OM6pJVPirMEUeYizuGFdbxUJNG0rHWM+nPsJcTyi9gXmIkWiVQQGQRl31jJ7y4Y5xuMeOdtmpK6tVlRo3AZHUqwPQqwIIPxBNMItIa4tNhfF4Na32IX1fhyes721xqYMdhES5XEjA5VWwrK/g2ckbGpW/8A5OaGQmG8ZI/BXiEjD3ag65/CpbgbrZpHYzsEmiBjUP3OcqkhZIc7OrLg4Ukgkg71ASOhO8FZLmyjdShmdYyRcx6MbSSIGIGPFxIqt8SPjmozh7iW5Qxycx1HOaWTAMiYaMLAgxoi77HUABkLjXkkWCPgdura1ghVvtCJQ34gZpmeAFHaWGQrM5JkLjWkgLEqsigg9wHSpBBUbbjaoPyIyCGMAvxUhE6xZtS0qZUgHBIIyOoz4jPj41TOPWS2qxCSKG4gGEV7hcGFdlVHmCscHIAJUe8+NTxvLwHHq0J/OFyQvxIMWofAA17PbqhE95Kg5e6AnRDGSPaGs96TGRrPgTgLk5TFI6I20qb2h41TOz4PMqFI0trNT1MP0j58wCiJn3nV8KRtPR9Z3d4IXi1pBC7SvrYSmWaRGj5jqQWYhZm3zsw2GRUpZTS3IVLCPEew9YkUrAi+cKnBuOmAFwvTLYq6cA4ElpFoQlmJLySNjXI7dXcjx6ADoAABsBVkPlkNvKrP3GimpPs72VtrCMx2sSxqd2IyWYjxdmyzePU7Z2pnx2UPd28YPeiDztjoAUaFQfIsXcj+7byqW4tHM0Li3dI5iO40il0B/OUEH5+HXB6GlcOnltFIuLO7MrnVJLGBd81umpniAbYYADIoUAADAqtnF/QlrG2TooR1vWSnvZu55by2j4DxM8kY+3byuWVh56WLRny0r9oVMXtkk0bRyorxuMMrDII94Pv3+VVXi1yLsKEs+I85DmKRYfV3jY9Sks5VVBGxByCNiDS/DLvisMYN5aJMuTvbyKZ1UdC8RwkjeP0bD3L4VHFdI9g32kEJ5e0aWncPAJ4e7b3jiMdEnjFxp9wkLLIR5BmOPOu27PyS5F1cvMh/qkQQRt5iTSS8i/mlsHxBrw9trNdpZhbt9i5DQP8AqyhSfiMiuT26sycRTesP9i2Vp3/CIHHxOKs6o+HrU7HGFACgAAAAAYAAGAAB0AFQnHr8yMbSE5kkA5rD+phbIZ2Pg7KGVAN8nPQGlIIr27+r6jAfFtL3Lg/ZUZS3PvbW3uU0ha9k7yzUrbS288ZYti4Vo5iT1aSaLUJX/OMYJwM0qZsoYejGq50jbpLmb1OVJQP9nEYhlVVzy1TeOQAb6Vy6sBk4cHopq1wzq6hlIZWAIKnIIPQgjYiql6rxNthFZQ/nGaWbHvCCKPP6wqQ7O9lPVpHlkl5ksntaEEMXXOREpOWPi7sze8Dak4LZ42bko0HalSFpNtVgooorRSkUUUUIRRRRQhFFFFCEUUUUITXinDUuIXhlGUkUqcHB38VI3DA4II6EA1VpeMtY6UvzhC2hLrpG/XAnA/IyYG59hjuCM6RcXcAEkgAbknoAPE1n9lcxzcQuWd1lkBBgbOpRb6E/In2dpS4Yrk5K5OCtKlcGtsqD5uhbvKdj7RWrDK3Nuw8xMhH7GpCbtbaL0njkP2ITznPwSLUx/CoNlt04gqyRwOJVWLJiU8qTLPErk53kBkA6eyvXUKZ2d+0NxcSxxFbB5S3MjCsdSIkTsEU6hDqjY5VWPU7LvSd/4d4KRyz0QkA8FNWN7/OUrQvqt4QDqhkBjuJ12BODjRBvg6SWOQCUyQbxHGFAAAAAwANgAPADwrP+K3BkmtPVijSI4uA2SUERjdSWZPqvrUAfW3O4U4nY+1EsZ/2i3OjBJkgYygY+1GVEn6gepxzNI10KQzKDx8Zoqy0UhZXyTIHjZXU53U5GQcEHyIOxB3B60vVhWEUhe2EcyFJUSRD1V1DKfiG2peojtH2ohsYw8zbsSqKMZcgZwCxCqAOrMQBtvuK6BaFFXPYXh1ujSCNrdRuTDLNFuTgBVicZJJACgHJIAFQfHeGpFCzJNxCGTTriWR8iUr3uSpYN9I4yAudR6gHBo43xm4vF0Fhbx6kcCPDyakYOpMjjSMOqthU8PaNdv2hvC0ZLWz8ttQ1ROpbushyRIQpwxOVX5YOKsfopCL3fsgPrgVH20SGd0f8AnGYrFqSEtPE8jszbkAR6UATGo93MgG5wKluDcEtraS1m5Vu0k78pi0ZEkcgjeQ6HmYuukxlSp73eByMYKUHaS5W4M8iQyZTliNC0egBi2QzatZOcHIHsrjG+WFwpnleadELudlGXVFAACrr8e6CxAGTvjYY7FgvvdIrtQ596rUq9rL7YvFkwySRE/YbK58+W+qPPv006X0jyW8qRzhZ1YopMalZUDHTrcZKPkkd1dJPgDipSYcjBfELlrRqMUVxNKFUs2wAJPwAyaprqiO03aaOyjBYF5HJEca41OQMnc7Ko2yx2GR1JAOa9ovSHe6fyiw620okKgsNicPLKGzsD7KKT0rztB2hfi0sfKT1XkvIsckupzKCFMiYTEecKhKai66fDBqNd5IpEEuYZVbMUqHKFsEZjZhgEgsDG43BPtDemNApbmBixOjJePi5Xw/vvU96PzezXRlvGnZUhdUMy6d3kiJ0AgNj6PqfLbxpDi3CeKte3Ulm0qRPKuNMyRhikMUZbS+53XGfHFSnDu3boQLqMMOhlhByAPF4jlj4+wT+jTTtf2n52qNHxbAYdlO8xOO6pXfRkhcLu5yOmzL3Xb3Bc/TS9Nu7gHePhA6+ah+EdpeILJIHu3YoQAcxTRk4OpchcNg4B0kHJIzkVd+A+lO2eKMXUnKmYlC3KlEDsCRmKQqU0kDV7RxnqcZqnWXZ/Woa5GlBgrCNlUDoZse0fzPZHTDdanuH9kVu7dZ5C8UrjVHjpFEcFIzH7JyuGbo2WwCNIqb6AUsuGENaAKPWBV+HV5rSIZldQyEMrAEFTkEHcEEbEe+u6qnZGb1OJbW4wj65NDj8lLrkZwEP1G7+NDYJIOnUN6tdQWI4USEUUUUKKKKKKEIooooQiiiihCKbcQv0giaSQ6UQZJ6/AADcknAAG5JApzVO9JNo0sdsinJa4UBNbRlm0OVOU3ZUwZCMjZCc5AB4TQXDdaIlR7o6rkEIfZtzgqo33mA2lfGMg5RSO7n2j7xDhUc4USKe6cqysyOp6dx0IZcjY4O42NdWnZO2ijAEETsq41mNRIx8WLgZBJ32O2dqZJLLbl0MNzLGveiYBZDjT+TLByzHUDhnAOCAemTQkjefiu1SyMSUfHdpS44Ivq7RRdw+2jEliJVIZZGZiWZg6qckk7V1Z8q0gjiZ0QRoq7sB0GM777nJzXE3EJWQLFFJzmAGWjdY42I9p2kChlU+AyTjYb0hxFGsQpjeKOIrh5ZZQk0spO3Md4pC+3QKM52GAAKiyJzvmUIcR8gO/oF5wviNoikwDSjMcuInWPUSfacrpAzkDJA8BU3VYi4pKlws7KZ9aiEKgmDaWcHKg26JIQcHLsMDVgjJzPtweVFKQSIq7hNaFjH5BcMAyg9AegwOgqT8f/VMlwDxjN96jeLcQitH5qS8mZiMhVLiXoBzo0BJGwHM2YbANjumxdle1aXqv3HiljwJI3BBGrOllJA1I2lsHAPdOQCMU04bwURRsj8uTmflCUOZM9eaXZtexIwdgNgAMCkey3DVtLqWPLMJY1eNmYkrHExUxHP2WlBDklmEhB9jJsRNLdLVpmO+Jos2PfBW6qR29iS802yZEkbK7SjBEKt1XDAh3dc9zoBhmx3Q0z2u7Qi2tJZI3j5irtqYbZIBcrnJCqS2PHTULZ26xoFUlurFics5bcuxHtMx3J8c1OSUx/LxVmKMPOqr3qPqjrECxhfaIsclGC5MRPUqVDMpPky9Aopa4uFjQu5wqjJPu+W5+AqQ41w55o2VHUZAIDA4DKQysrLhlIIHmD5dab2XBXLK9yYyUOpUjzoDDo7FsFmHhsADvucEXsbaQZCQ/Vw4dqk/HJf8ADwTeGG4cBliVF8pZCr489KI4HwJB8wK5justoZWRxnIYHGRjIVh3WxkHYnrXt3w9gzNNNEFJJBaaaPu5OF0rKqKAMDbrjPU0ta26zwgRlY9EhKvENcbnSQWGrBcHWwJznUPaPUri2pIHW/Ud3BddjitOKRnkOyoMyOdKg9M4yWb81Rkn4YG5Ape07ORwTR3AVpnQ63Ut+VfbEgycB1x3VyE6DbSpDq14GitrYtK+nTlumM5OEXujJxvgnYb7UXHHYlflJmaYD8lCNcnzA7sY97lRSczPdK62Gmj3qpMha1vxq+2l0ssayIdSOAynzBGQd9xtUN2xvGWFIYiVlunECtjOgFWeR8HxWJJCPztNR/BWv4oVRktQcsx+kkfGt2fA7ijA1YG56V3xi0upeVIrQGSBzIqYdVfVG8TIz5bTlXJB0nBA8M1nHamKNN/7pAYbXVzwOBbQQbRRIAEOfyZB7rhm+sG3yepznOTmqw6biAcxQwYYZSMglSQcfeBIPwNWY8fxlZ7W5jGNzyxNGc9QDAXJHxUfCoBP5paTEdyLdunLWZrdflDLhR8lFXIZ2H5TfdqtGDIERN8Cq7c2Zt2CklomzoZjllIBPLcnrsCQ3UhTncZZxwzhruySiNRCoZkaRxEjMPFFILPgaiCBpyQQdtrlD2QtZGV2L3AByoeTmRZ+1oXuMR7wcVA8RuwZ3ZUkjZmOeZLPHJthdKmK2kZEOMhUkxvnYk08zE6BW5dpPLNxv15okd2VUmhkhE6EIWKnOUyUOliVcKSdLAdD5Gk+yHEJ7eB3klja3j7qxGTmSsVLKfVSCXKlgAsbjfw0jBM3w2ygktGWd0aPmasNJJ9CygDCyTkSq49rJ0kazgAHfngS2Nuv/s+3Eh9jVBHqJ+M8hCsPvmlSTNDbeqMs7pWgHj1qwaVniIkjOhxukqjcde8pzj4HcY6A0wse0K2kz2spnlARJYisck7qjl05chjVj3TGcO5ywbckqSVViuZfaZLdc9E+kkK+9nGhD8Fb9KnXDuFRwAhActuzMxd3I8XdiWb8dvDFYeRtiKLSL4j5Ku5u8uW7XfYtLxx58tE/ZNIh/ZUrwzisdxHribUuSDsVZWHVXVgGRh4qwBFIYqNvOEZk50L8mfYFgMrIBjuzpkCQDoDkMuTpIycox9u2+pm0OsclAxdSslFV6HtaseFvVFs5IAcnNu5OcaJSAFJ+zIFOdhq6mwKwIyNwa9IyRsjd5hsJJFL2iiipriKb39+kEZklYIoxknzJwAANySSAANyTgVG8Y7SrC3KiRri5xkQoQNIOcNM52hQ49ptzg6Qx2plZ8KdpBPdMJJhnQqjEUGRgiEHctjYyN3jvjSDprPzM+LFbrq7q98FNrS5Js99cHmLMLRD7MRiWVwPtSsxwrnO6DIXHU9aa3/Z26lMbNfNrhfmRnkR6Q2hkIcDBZSrsCMjr12zVjozXlH7Wy3G96vAJ4Y0KGS9u1/KWyP74Zgc+/TKqafhqPxNeScXn8LGc/GS3A/3p/dUpJeIvtOo+LAfvprL2htl9q4gX4yoP3mrDdr5X+oPgfVS8VHm+v29i0gT3y3JyPiscLZ+TU1HZ+954uWubdpVUoqerkRKrYJCtzDIGLAd/O4GCvlJP2ysR1vLX/Gj/AINXidsrI+zcwt+i4P7q47aOc7gK7m+trmnWknsb98ZubeEeIjty7H70shH+SuJuBXf9XxCQHx5lvA4+6EVCPxNO/wClNv4M7foRSv8A6UNcS9qo1/qrtv0bSf8AjGKWc7OJuz9B6I0TeHgV4dpeIOR/YwRRH9Zg5HypxD2QtRu8SzP4yT/TyH4vLqbHuGw8qTj7VhvZtr0/G3Zf9eKV/n2U+zZXR+JgX/VNn9lKlny5NHu8wPRGieRcHgT2YYl+CKP3CoqbsaoJNtNLbZ+oml4R8IpAVT4Jpr2XjV59SwJ/TuI1/wBOqlIL2/b2rW2T43TsfwW3/jSmGeI7zXf9h6rthRn9F7/wv4vvWa5/yygfsrqLspeZ7/EBj+ztY1PyLs/7qmlF2ept0+TyfxSuDbXn/b2w+Fs/8bin/r8jnIPoP4CLKi4uxDRljHdzZdtbl44HJbAXIPLGBhQMdBina9l3Pt3dw36IiT9qx5/bTtLO6+tcR/KDH75DS620vjN+CAfxNQObP/ye/ohR6di7bGJBJOPKeV5V/Udin7Kl7WzSJQkaKiDoqKFUfADYUl6q/wD2zfJU/iprlrBz/wBYlHwEX8YjVZ8j5PnfffaE9oqMbhMh/wCt3HyEH/o1x/MLeN1dH7yD/TGKXuN/2+66pauXUEYOCPI7imEfBgOss7fGVv4Yrm7sYUQtLI6oOrNcSKB8TrAFAa26B8lxJzdkbNm1G2g1/aWNVcfBlAYH35rwcA0Z0XN0gPgZBIB7gZ1cgfOqzfcb4Qp9s3J8o2luB8yCyD5mp3gfCrCeGOeG2g0yKGBMKaveG2yCDkHfwq/vzwN3t5wHd+V0tIF0uooLK2JeSSEyE5aWd0Mh8Bl23AAGAowB4CnUXam1b2J45P7ttf4aM5qQitET2UVfgAP3UrVN8gebfZPf+CuUoiftKi+zFdSHyS3l/wBTKF/bXsfGJXGVtJx/eNEg+emRiPwqWxRUd5g4N+p9KQohLm9bP0Fug8CZ3c/NRCB/mpOTh96zDN1FGvlFb979aWRx/lqbplfcMExxIcxeMf1X8xL4uv5uw89VSbIL4AeF/e0UqxaD125ZEnupoYtpZhLykZyARFCLdU17EFmzgDA3JyLP2EhReHW/LGlHQyAdcc1jJ1O59rqaVs7NYk0r5kkncksSST8SSaS7ADHCrIeVvCP8gr02xZA90lcBX86pMgqlP0UUV6JJWbXXZq1ilukMJaQETghpTlJtWJJFEgL6JFkU6d9KrtmlbTgVoBmWzIG2l0Z7iNwRkMhQlgMfbVfn1qx8dUpeWrgDDiaBj47pzl/AxN+sacQWoQnTspOdPgCTkkeWTuR57+Jrx21HGGdzbOuvE++KsM1CjoOy9njK28WPeuf30uOztt/8PB/hp/wqRorFMrz+4/VNoJkvBLcdIIR/9tf+FdDhMI6RRD7i/wDCndFc33HmilH8Q4jb2ia5XjhXwJwuSPBR1Y+4ZNVS/wDStGDi3glmH23PJT5BwZP8lIekPseS5vYcuyriWMksdCj24M+ywA3QbMBt3hvSEYEAggg7gjoR7q18XFhewPJ3vKvfet3ZezYctpc9+o5D114qyy+km+JOlbVB4d2SQj561B/CkB2+v855lufcYDj9kmagqKvCCIftH0XoRsbDA+TzPqrZY+lC4Q/TwRyL5wEow+7KSG/WFX7g3GoruISwOHUkg9QVYdVdTurDbY+YrFanvR7xBouJCNfYuI31j86HDI34M6/eHkKqZWHGWFzBRGvYVj7U2THBEZotK4jjx00WtUUUVhLzKzC79Jl5rZVht49DuhDl5GBRipzpKDwplP29v3/rYY/7uH+Mjt+6ku2ljyeJTDwmCXA92octh+tHn71RFemjhhLQ5rBqL4X917HZ+zcSbHbIW2Tx1PEaHmnsvaO+Y73s/wB1Yl/0x0m3GLo9by6Pwk0/6AKbUU4NaODR9AtNuzMQf/Mff7pRruY9bm6P/eJv4PVv9F/FmEs9vJI75Czx63ZyAMRyAFyTgHlnGfrmqZTvgvEfVruCYnSquEc/2cvcOfcGKN9yoTx9JG5nZ5qltPZ8P6ZxjYARroAOHHyW20UUV5ZeIUB254w1tYyuh0yNiKMjqHkIQNv9nJb7tZFNCJG1SFpW66pWMhz598nHyxVv9J3EuZdQwAnTCpmceBeTKJ81QSH74qqV6PBj6OIHmdfT18V67YeGzojM9tknS+ofn7IFW30bcfEUrWkh7spMkJPQPjMkQ8s4Lj3l/dUVwjsWJ7J7zmCKVmPKMjaYmij7oV87AOwdg43GR1GQa/FIJUBGRvsQd1ZTsVYbHDDIYbGnvaydrmX2HsKbNJDtRj4GaOadO2tL7j5L6Aoqq9h+1/racqUgXMY746CReglQeR8R9U7dCCbVXmZYnROLHcV497HMcWuFEIooopagiiiihCDSHZDAs0Qf1TSQ/wCFK8f/AONL0y7LFVe6iHVJy+PdOiS5+bl/wr0OwH1K9vWPt/aVLwU/RRRXrlXVd7aylI7dx9W7th8BJIIT+yQj51ICo7t8P9jHuuLI/wDnIKka8lt8f5GHsT4uCKKKK86nIooooQisX7S8IFpeyxKAI2xNGo6KkhYFR5ASK+B4AitorKfST/7yX/6ZP99L/wD2tPZriJC3kQtXY7yzMYBzseX4VdruPhqCxkugWEovBBjUdLoyxDGk7ArlmyMHY5yK4pskYVwuZHZmdo4wC3ebGrloo6kYBOM4xvit0dhXrNoRPeGFrt0NdZN1QTmrt6MOBkl7x1wGXlwZ8UJDPIPc5Cge5M9Gpn2c9Hck5D3i8uHryc9+T3TFdkT80Ek53I3B0iadIYyzlY40GSSQqqo8ydgAKyszKG70UepPH0Xn9r7TbOOhi+Xmev8ACWoqM4N2ntrvV6tPHKV9oKdx7yDvj39Kk6xnNcw04UV55QnH+x1tesrzoxdAVVkkeM6SQSDoYZGRneog+iqyG4NyP+8SfxNXKkL6TTE7eSsfwBNPjyJm01rjXeph7m/KSFgnC3LQRljliikk+JIzU52X7Oi+nljM0kWiON10qhByzq2rWpPgnQjrULw4Yhj/AEE/0irP6OpCOKY8HtpR81khI/YTXo8hxax5bx1XttoukZgBzXEEbuoOvIKTf0USgdy8BP58G3+RxUbd+i69dWTXaMrArnVIp3GOmhsfjWsVUeMekiGCdoVimmMZ0uY9AVTgEqC7jUwyMgfDOax4czKeabr4D8Ly8ebmP+Bjib5cf4Ks9gHESc3HM0rr0+zrwNWnONs5rq7ulijZ3OFRSzHyCjJP4CkOEcWjuoUmiJKONsjBBBIKsPBgwII8xVQ9KfGcRR2invTks/8AcxkFgPezaR8NVVIoXSzdGRWuvZ1qlHG6R4jbxJpUJ7xp5JJ3yGncykHcqDgKn3UCr8q5kTUCMkZGNuu/lXVJzzaFLHw8PM9AB7ycD516YcdF9IZGyCEM/a0JNbFdKq2pwgAXmMZNIHQIHJCge7FOKtVp6Lrl1zLcRwnHsxxmUg48XcqDg9cL86ql6rW7vHcDRJEQGHUHPssniyt4fh1BFQbM2UkNdZHv3Sz8PPw3OMcPw1rwoH+u1AYqyujFJEOpHXqp/cQehU7EbGtX7E9pJLy25s0fLwcBxtHKB9eIHvBfjt5FhvVW7Lej1psS3qlI+q259pvI3GOg/s/H632a0DiXDxLbyQ50iSN48geyGUrkD3ZrLzpon1HxPX1ev2XnNr5cORJ/iHD93X+O3+FWh6U7Pm6cy8vpz9H0PxznVpz9bTjxzjergDWLf0Evv+j8jfTy+bqXkYxp15zrxjfTpz4e+tktLflxomSdKquT1OkAZPv2qvmQwxhvRG/G/FUcmOGPd6F+9Y17ClaKKKz1URUdasI+I9P+kQbnwzbPsPiVuG/UqRqG7TOY0iuAdItpUlc4/qjmOXPwjdm+4K0dmS9FlMJ56fVQeLarXRXgNFe+VVVv0gvizUfaubIf+bhP8Kk6je20WtLVPtXduf8ACJmP7IzUkK8lt8/5GDsT4uCKKKK86nIooooQisc7X3pl4lcnwjMcC/BEDn/PI/4VsRqk3XYvhySSSXEzEyO8hElzoXLsWOyFNsnoc1oYMjInOLr4cgruDktxphK4XVrPmOBk7D31I9huNxx8SiwwcOkkLaO+V1lGViEyQuqPBJ2GcmrjbWfA4jqB4fnzeWNyPhrY4p//AE74ZCMLc24HlGdQPyjBzWg/IL2lrY3Gx1V6rQzdtfqYjFuUD2329QVnqoek7h8ktonLVnWOZZJEUFmKhXAIUbtpcq2B9nPhXl16WeHRjJmc/CGXH4lAKdp26jYArbcQYEZBFnNgg9CCVxWfBjZLHh7Yya7CsNsnRuDuY1VD7D2Ust/BJErhIi5lkKkLpKMvLyQNRLlDp8NOfCthquf0ukPscO4i3xiRP95ID+yvD2gvj7HCrjH581un/wCw1ayMTLyHB3R1pXvgm5WZ+plMrqs9SslNeK2zSwSxoQGeN0UnoCykAnHhk1XuIdpL+GJpX4cqIoyTJeRj3Ad1WySSAANySAKiLTtrxOfXy7O2jKaQwknJK6lDjUFUHof2Hypbdk5g+Ldqu0eqrb4OgUZD6ML1VA5lrsAOsh6DH2RT7s92JvLa+glfkNGutXMcjZ0uhHsugz3tB6+FIQdsOKyltH83BVONYEzqxxk6GyAwGwJG2cjOxx7bdqOJyGVRLZBon5Z+hk66Ff8A7Tp3h4eFbI2btORvyto/yrcu1Z5GGN77HVQ9FptZb2g7B3a3MrW8aTRyu8ozIEZWkYsysGG41FiCM7EDG26sXH71wOZxK2t36GNrdVcHxAEkne9xXIPhSvA7m+mmVJ+IyRrKWWJkt4FyRqKq4dSVLxrqHlgg74zWxdk5kRcW123folw5b8Z3SRmjw5FW3sfwA2VqsTMGcs8jkezrkYsQmd9IzgZ64z40/wCK8IhuY+XPGsidcMOh81PVW94waZr2KlPtcSvj+j6uv7oK9/oO3/zDiH68P/o1E7FyXPMheL48/RVzNZsqncU9F0iZNpNrHhHP1+UyjP6yn40j2V7E3Bu0e7hEccOJANauJJPqAaT7Ke3uB3glWrj/AGdNraTT+t38hijdwnNUaioJC92MHc4HzqlrZ3jcoC9uM8sPIWZwGYj2V0MNIJz0GQF3JzV0bPyy0tL29+trSizcqaMwhxLe314rV801n4XC8qSvGjSx50OVBZNXXSeorLIeIstzy57i8QMrGPFxKY9MWeZK76gVBPQEAAAddVNJeKzNbRPE987zyMq6bibEQ15TnANkLoK56HBJBG1UxsCYcHjzVcwu7Pfh2rac0ZrMYrN0ty0l1eBgrFmNzKNJxvp72NIPTOc7bmrP2b7MiWJ0nmvOdC/KdhdTAMdCSBgA+AdEi58Mg4AFRP8A4/KP3jzS5mOhre5qzZr3NRU3YmNQW9avkAGSfWnwAOpOskfOs27S8dEVzGtrxK8eEaeadWvGZUUlGMeH7hb2dW4Hwpb9hyNFl480pjt80Ateoqs8K4El0mu34rfOAcHDw5U+Tq0GVPjggVnidpOJpJy/XW1czlHVDEw1czln6gPX30qTY0rKtw17/RTZb7ocFtNJXdqssbRuNSOrIwPQqwIIPxBNQg4BxVfZvrWT+8tSp/8ADlxXnq3GEO/83Tj3GaFv2iQUHYuU3UV9f6S+kapXsXfF7QJIQZbdmt5f0otgT+kmh/v0VD8DS9jvJZZLMJHNGutY50fM0Z0hxq0HvRkKdv6tK9r2ERcWAvFGte9VzxUl2rSfm2rwwPOsbyOyo0akExNGp+ldRjvt0yagO0nau9tIVlayjRWdYxruMsCwYgsscbDHdx7XiK0KqL6VOJwGyaMzRc0SQlU1rrJEqg4XOfZLVUysKGYmSQWQOspkRO8BytVy47c3y2cdyWsE5shjWLEjSYDvHqwXXI1J5ePyqQ7K8Xe+AWTiRhnLOOVFDEnssQNJnR9ZKgNgHxPlUL2dseF3VpGl1cLFOrTIfpApK+sSuoYSAp9ckeO9aD2e7CWVsyywprYDuuzF8Z+sgzoU9e8oB3O+9KiwIbDgxtV3pzy1oLdbtQXawLYovOvb6aR86I1eKHOMZLNDCuhRkb7nyBrM+KXryEtJNOqkYC+sTFflrkJY/wDOK1L0odi573lSWwjaSMOrK7tGWVipGll2yCDsce11qjWfoj4i5yywRY+1Lk/rKrv+BWpS4x3qjaAOwAJuO+Frbfqe1Vl2QoFdFyfDDPIw94Zm05PXAGPMVYfRtBpuZLj1eI2sUUnPOhWCBEMgw2MNLqXGlc4DHPhVw4H6FIkOq6labIGY4wYkJ/PcEyyfNgPdWgR8JhWHkLGiwlSnLVQqaWBBXSNsHJ/GrMcUm8Hvd79/2lSSxhpZG3T37/hfPNlxNmBZHCF2aRlRU7jSMZCu6llALEAZHSkXgbUWEjFj115fPzJ1D4Zx7q0njPoTRmLW02jySZeYB7llBEgHxLVBL6Gr4dJLb/HuP3FDVaWLJfoXEjqvTz9Faimxm6hoB6618lUQ0vRljb4Mwz8ip/fWl+ha7kxdQvpCIYpEVSSF5nMVgMgYB5QOAMdfM1F2noVuXP09xEi/2ZmkJ/WZAP21f+xvYeHhqOI2d5JNPMkfGW0asYC4AA1N799yanjY743bx0996XlZLJG7o199yseKKKK0FnKq9vrd2jhZUd0jkLuIwWI+jdVYouWcBm6AEg6W6AkUyaFJHGLeWZ+gAt3PyZmUIv3mAFa7RVmLJdG3dAC5SoNh2CklTmTkQSjHIRcOIRtqMgBCu7LqTAJVQdsnJruf0asiN6vcASSA8xpo9QdiznUBGyaCA+nodlXyyb3RUDPJd2ilRrvsLNEQLR0eIdI5mYMm2wjlAYsvucEjPtYwAcH7JXJuI5LjlRRxNzAqOZHdwCF1Eoqqm5O2SSBuBnN5orv6iTd3L0RSKKKKQuptxKwWeGSJ86ZFZDg4OGGMg+B8jVIfspcREqmTkk6lVXi3JOdDSJJGxzkqpdB9UKO6NAoroNKbJHRm2mlmzdgprxlS5LR26tmQALHzlGCEUJJIwUkd4sybdEJwyz3HuxIeUT2xEcukI6ZKxyqMAatIOmRV2V9LbbEEYxa6KLUnTPc7eJ1VHtOEMrrmxuZZFbKNPNb8lWHRiInyQDuDyiw6gZq0cF4WYEbWwaWRjLKwGAzsADpBJ0qFVVAydlGSTkmQorig5znG3G014pw1LmF4ZRmORSrAEgkHyI3FUKX0KwswPrU5A+0kJYb52PLx+ytHoqDmNd8wtdbI5nymlAcB7N2/DIX0sRqIaSWVhliO6Cx2VQBsAAB8yc5DJexniZkLLyvX86s93T63nVnpjHjWn+kHspPfJFyHUcssTHISqNkDDZUHDLjAyMYdunjn8Popvmb8nEg1astOSuc5yAik9d+gqpkNeS1rW6Ag8vormO5gDnOdqQR+VtFrdpKoeN1dT0ZCGBxscEbdaWqvdieyxsIGRpOY7tzHIGFB0quEB3xhRudz7tgLDV1tka8VScACa4Iooorqim3ErUywyRq5jLoyB16oWUgMvTcE56+FYZxrsbPbEpLyWBJ3R3GcHOogoCp8ep38TRRSpIWyfNyTopnxH4eaccF7B3U4URG3RScktI5I8SdIj7x+8PjWt9kuzosbZYA5kwWYsRpGXYsdKgkKPcPedySaKKI4GRG2hEk75dHFTNFFFNSUUUUUIRRRRQhFFFFCEUUUUIRRRRQhFFFFCEUUUUIRRRRQhFFFFCEUUUUIRRRRQhFFFFCEUUUUIRRRRQhFFFFCF//Z">
            <a:extLst>
              <a:ext uri="{FF2B5EF4-FFF2-40B4-BE49-F238E27FC236}">
                <a16:creationId xmlns:a16="http://schemas.microsoft.com/office/drawing/2014/main" id="{4C58FA1F-6C02-C7FB-3AF4-98AB5A37F25F}"/>
              </a:ext>
            </a:extLst>
          </p:cNvPr>
          <p:cNvSpPr>
            <a:spLocks noChangeAspect="1"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pic>
        <p:nvPicPr>
          <p:cNvPr id="2" name="Picture 1" descr="convertable.wmf">
            <a:extLst>
              <a:ext uri="{FF2B5EF4-FFF2-40B4-BE49-F238E27FC236}">
                <a16:creationId xmlns:a16="http://schemas.microsoft.com/office/drawing/2014/main" id="{D2B56449-1ED7-B67C-B40F-DD0DC7D98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36" y="233793"/>
            <a:ext cx="3352800" cy="1694621"/>
          </a:xfrm>
          <a:prstGeom prst="rect">
            <a:avLst/>
          </a:prstGeom>
        </p:spPr>
      </p:pic>
      <p:sp>
        <p:nvSpPr>
          <p:cNvPr id="3" name="Content Placeholder 1">
            <a:extLst>
              <a:ext uri="{FF2B5EF4-FFF2-40B4-BE49-F238E27FC236}">
                <a16:creationId xmlns:a16="http://schemas.microsoft.com/office/drawing/2014/main" id="{E3E50C11-1DF6-ACE6-7700-3F3C6098FB27}"/>
              </a:ext>
            </a:extLst>
          </p:cNvPr>
          <p:cNvSpPr txBox="1">
            <a:spLocks/>
          </p:cNvSpPr>
          <p:nvPr/>
        </p:nvSpPr>
        <p:spPr>
          <a:xfrm>
            <a:off x="693574" y="2157379"/>
            <a:ext cx="10674221" cy="4420427"/>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pc="100" dirty="0">
                <a:latin typeface="KG Miss Kindergarten" panose="02000000000000000000" pitchFamily="2" charset="77"/>
              </a:rPr>
              <a:t>Students will be dismissed from the gate at the top of the ramp.  Please wait on the other side of the gate and we will send your child to you. </a:t>
            </a:r>
          </a:p>
          <a:p>
            <a:pPr algn="just"/>
            <a:endParaRPr lang="en-US" spc="100" dirty="0">
              <a:latin typeface="KG Miss Kindergarten" panose="02000000000000000000" pitchFamily="2" charset="77"/>
            </a:endParaRPr>
          </a:p>
          <a:p>
            <a:pPr algn="just"/>
            <a:r>
              <a:rPr lang="en-US" spc="100" dirty="0">
                <a:latin typeface="KG Miss Kindergarten" panose="02000000000000000000" pitchFamily="2" charset="77"/>
              </a:rPr>
              <a:t>EDP students will be dropped off and/or picked up before they reach the gate.</a:t>
            </a:r>
          </a:p>
          <a:p>
            <a:pPr algn="just"/>
            <a:endParaRPr lang="en-US" spc="100" dirty="0">
              <a:latin typeface="KG Miss Kindergarten" panose="02000000000000000000" pitchFamily="2" charset="77"/>
            </a:endParaRPr>
          </a:p>
          <a:p>
            <a:pPr algn="just"/>
            <a:r>
              <a:rPr lang="en-US" spc="100" dirty="0">
                <a:latin typeface="KG Miss Kindergarten" panose="02000000000000000000" pitchFamily="2" charset="77"/>
              </a:rPr>
              <a:t>Students who are in an afterschool school class will also be picked-up by the MBX teachers.</a:t>
            </a:r>
          </a:p>
        </p:txBody>
      </p:sp>
    </p:spTree>
    <p:extLst>
      <p:ext uri="{BB962C8B-B14F-4D97-AF65-F5344CB8AC3E}">
        <p14:creationId xmlns:p14="http://schemas.microsoft.com/office/powerpoint/2010/main" val="795357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a:extLst>
              <a:ext uri="{FF2B5EF4-FFF2-40B4-BE49-F238E27FC236}">
                <a16:creationId xmlns:a16="http://schemas.microsoft.com/office/drawing/2014/main" id="{23C27214-3EF4-F000-BDE8-48B6F4F1059F}"/>
              </a:ext>
            </a:extLst>
          </p:cNvPr>
          <p:cNvSpPr>
            <a:spLocks noGrp="1"/>
          </p:cNvSpPr>
          <p:nvPr>
            <p:ph idx="1"/>
          </p:nvPr>
        </p:nvSpPr>
        <p:spPr>
          <a:xfrm>
            <a:off x="1174102" y="2439955"/>
            <a:ext cx="9843796" cy="3570923"/>
          </a:xfrm>
        </p:spPr>
        <p:txBody>
          <a:bodyPr>
            <a:normAutofit fontScale="92500"/>
          </a:bodyPr>
          <a:lstStyle/>
          <a:p>
            <a:pPr marL="0" indent="0" algn="just">
              <a:lnSpc>
                <a:spcPct val="150000"/>
              </a:lnSpc>
              <a:buNone/>
            </a:pPr>
            <a:r>
              <a:rPr lang="en-US" altLang="en-US" sz="3200" spc="120" dirty="0">
                <a:latin typeface="KG Miss Kindergarten" panose="02000000000000000000" pitchFamily="2" charset="77"/>
                <a:ea typeface="ＭＳ Ｐゴシック" panose="020B0600070205080204" pitchFamily="34" charset="-128"/>
              </a:rPr>
              <a:t>If you would like to purchase school supplies from the PTSA, please write a check to the Robinson PTSA for $73.99 and and drop it off at the office.  The supplies will then be delivered to the classroom. Thanks!</a:t>
            </a:r>
          </a:p>
        </p:txBody>
      </p:sp>
      <p:sp>
        <p:nvSpPr>
          <p:cNvPr id="8" name="Rounded Rectangle 7">
            <a:extLst>
              <a:ext uri="{FF2B5EF4-FFF2-40B4-BE49-F238E27FC236}">
                <a16:creationId xmlns:a16="http://schemas.microsoft.com/office/drawing/2014/main" id="{F07CD5C9-8A69-C887-BF5A-81AF90D24D8E}"/>
              </a:ext>
            </a:extLst>
          </p:cNvPr>
          <p:cNvSpPr>
            <a:spLocks noChangeArrowheads="1"/>
          </p:cNvSpPr>
          <p:nvPr/>
        </p:nvSpPr>
        <p:spPr bwMode="auto">
          <a:xfrm>
            <a:off x="555286" y="246951"/>
            <a:ext cx="11154632" cy="1219200"/>
          </a:xfrm>
          <a:prstGeom prst="roundRect">
            <a:avLst>
              <a:gd name="adj" fmla="val 16667"/>
            </a:avLst>
          </a:prstGeom>
          <a:solidFill>
            <a:srgbClr val="6970FF"/>
          </a:solidFill>
          <a:ln w="12700">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20484" name="Title 1">
            <a:extLst>
              <a:ext uri="{FF2B5EF4-FFF2-40B4-BE49-F238E27FC236}">
                <a16:creationId xmlns:a16="http://schemas.microsoft.com/office/drawing/2014/main" id="{38CEE440-4128-C133-C45F-335B01738B58}"/>
              </a:ext>
            </a:extLst>
          </p:cNvPr>
          <p:cNvSpPr>
            <a:spLocks noGrp="1"/>
          </p:cNvSpPr>
          <p:nvPr>
            <p:ph type="title"/>
          </p:nvPr>
        </p:nvSpPr>
        <p:spPr>
          <a:xfrm>
            <a:off x="1645298" y="323151"/>
            <a:ext cx="6934200" cy="1143000"/>
          </a:xfrm>
        </p:spPr>
        <p:txBody>
          <a:bodyPr/>
          <a:lstStyle/>
          <a:p>
            <a:pPr eaLnBrk="1" hangingPunct="1"/>
            <a:r>
              <a:rPr lang="en-US" altLang="en-US" sz="5400" dirty="0">
                <a:latin typeface="KG Blank Space Sketch" panose="02000000000000000000" pitchFamily="2" charset="77"/>
                <a:ea typeface="ＭＳ Ｐゴシック" panose="020B0600070205080204" pitchFamily="34" charset="-128"/>
              </a:rPr>
              <a:t>School Supplies</a:t>
            </a:r>
          </a:p>
        </p:txBody>
      </p:sp>
      <p:pic>
        <p:nvPicPr>
          <p:cNvPr id="20482" name="Picture 4" descr="dji_kidilly_pencilcup_c.png">
            <a:extLst>
              <a:ext uri="{FF2B5EF4-FFF2-40B4-BE49-F238E27FC236}">
                <a16:creationId xmlns:a16="http://schemas.microsoft.com/office/drawing/2014/main" id="{F5C10559-C893-B46C-D571-9BA98DF3E1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7389" y="123475"/>
            <a:ext cx="1959313"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7A68CDD-EF07-D50B-36AF-2370480D3558}"/>
              </a:ext>
            </a:extLst>
          </p:cNvPr>
          <p:cNvSpPr/>
          <p:nvPr/>
        </p:nvSpPr>
        <p:spPr>
          <a:xfrm>
            <a:off x="522513" y="342900"/>
            <a:ext cx="11234057" cy="10668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1986" name="Title 1">
            <a:extLst>
              <a:ext uri="{FF2B5EF4-FFF2-40B4-BE49-F238E27FC236}">
                <a16:creationId xmlns:a16="http://schemas.microsoft.com/office/drawing/2014/main" id="{C7400B6B-23DD-5BEB-015C-2832E2F7ABEF}"/>
              </a:ext>
            </a:extLst>
          </p:cNvPr>
          <p:cNvSpPr>
            <a:spLocks noGrp="1"/>
          </p:cNvSpPr>
          <p:nvPr>
            <p:ph type="title"/>
          </p:nvPr>
        </p:nvSpPr>
        <p:spPr>
          <a:xfrm>
            <a:off x="3983783" y="342900"/>
            <a:ext cx="7181850" cy="1143000"/>
          </a:xfrm>
        </p:spPr>
        <p:txBody>
          <a:bodyPr>
            <a:normAutofit fontScale="90000"/>
          </a:bodyPr>
          <a:lstStyle/>
          <a:p>
            <a:pPr eaLnBrk="1" hangingPunct="1"/>
            <a:r>
              <a:rPr lang="en-US" altLang="en-US" sz="5200" dirty="0">
                <a:latin typeface="KG Blank Space Sketch" panose="02000000000000000000" pitchFamily="2" charset="77"/>
                <a:ea typeface="ＭＳ Ｐゴシック" panose="020B0600070205080204" pitchFamily="34" charset="-128"/>
              </a:rPr>
              <a:t>Parent Conferences</a:t>
            </a:r>
          </a:p>
        </p:txBody>
      </p:sp>
      <p:sp>
        <p:nvSpPr>
          <p:cNvPr id="41987" name="Content Placeholder 2">
            <a:extLst>
              <a:ext uri="{FF2B5EF4-FFF2-40B4-BE49-F238E27FC236}">
                <a16:creationId xmlns:a16="http://schemas.microsoft.com/office/drawing/2014/main" id="{AE3933A3-24AE-4FF5-A423-61C5D34808D1}"/>
              </a:ext>
            </a:extLst>
          </p:cNvPr>
          <p:cNvSpPr>
            <a:spLocks noGrp="1"/>
          </p:cNvSpPr>
          <p:nvPr>
            <p:ph idx="1"/>
          </p:nvPr>
        </p:nvSpPr>
        <p:spPr>
          <a:xfrm>
            <a:off x="821092" y="2555759"/>
            <a:ext cx="10636898" cy="3499809"/>
          </a:xfrm>
        </p:spPr>
        <p:txBody>
          <a:bodyPr/>
          <a:lstStyle/>
          <a:p>
            <a:pPr marL="404813" indent="-404813" algn="just" eaLnBrk="1" hangingPunct="1">
              <a:defRPr/>
            </a:pPr>
            <a:r>
              <a:rPr lang="en-US" altLang="en-US" spc="110" dirty="0">
                <a:latin typeface="KG Miss Kindergarten" panose="02000000000000000000" pitchFamily="2" charset="77"/>
                <a:ea typeface="ＭＳ Ｐゴシック" panose="020B0600070205080204" pitchFamily="34" charset="-128"/>
              </a:rPr>
              <a:t>15 min. Welcome Assessments will be held Aug. 29</a:t>
            </a:r>
            <a:r>
              <a:rPr lang="en-US" altLang="en-US" spc="110" baseline="30000" dirty="0">
                <a:latin typeface="KG Miss Kindergarten" panose="02000000000000000000" pitchFamily="2" charset="77"/>
                <a:ea typeface="ＭＳ Ｐゴシック" panose="020B0600070205080204" pitchFamily="34" charset="-128"/>
              </a:rPr>
              <a:t>th</a:t>
            </a:r>
            <a:r>
              <a:rPr lang="en-US" altLang="en-US" spc="110" dirty="0">
                <a:latin typeface="KG Miss Kindergarten" panose="02000000000000000000" pitchFamily="2" charset="77"/>
                <a:ea typeface="ＭＳ Ｐゴシック" panose="020B0600070205080204" pitchFamily="34" charset="-128"/>
              </a:rPr>
              <a:t>  – Sept. 2</a:t>
            </a:r>
            <a:r>
              <a:rPr lang="en-US" altLang="en-US" spc="110" baseline="30000" dirty="0">
                <a:latin typeface="KG Miss Kindergarten" panose="02000000000000000000" pitchFamily="2" charset="77"/>
                <a:ea typeface="ＭＳ Ｐゴシック" panose="020B0600070205080204" pitchFamily="34" charset="-128"/>
              </a:rPr>
              <a:t>nd</a:t>
            </a:r>
            <a:r>
              <a:rPr lang="en-US" altLang="en-US" spc="110" dirty="0">
                <a:latin typeface="KG Miss Kindergarten" panose="02000000000000000000" pitchFamily="2" charset="77"/>
                <a:ea typeface="ＭＳ Ｐゴシック" panose="020B0600070205080204" pitchFamily="34" charset="-128"/>
              </a:rPr>
              <a:t>. Please sign your child up for one.</a:t>
            </a:r>
          </a:p>
          <a:p>
            <a:pPr marL="404813" indent="-404813" algn="just">
              <a:buNone/>
              <a:defRPr/>
            </a:pPr>
            <a:endParaRPr lang="en-US" altLang="en-US" sz="1000" spc="110" dirty="0">
              <a:latin typeface="KG Miss Kindergarten" panose="02000000000000000000" pitchFamily="2" charset="77"/>
              <a:ea typeface="ＭＳ Ｐゴシック" panose="020B0600070205080204" pitchFamily="34" charset="-128"/>
            </a:endParaRPr>
          </a:p>
          <a:p>
            <a:pPr marL="404813" indent="-404813" algn="just" eaLnBrk="1" hangingPunct="1">
              <a:defRPr/>
            </a:pPr>
            <a:r>
              <a:rPr lang="en-US" altLang="en-US" spc="110" dirty="0">
                <a:latin typeface="KG Miss Kindergarten" panose="02000000000000000000" pitchFamily="2" charset="77"/>
                <a:ea typeface="ＭＳ Ｐゴシック" panose="020B0600070205080204" pitchFamily="34" charset="-128"/>
              </a:rPr>
              <a:t>The First Kindergarten Report Card will be sent home in January before conferences. </a:t>
            </a:r>
          </a:p>
          <a:p>
            <a:pPr marL="404813" indent="-404813" algn="just">
              <a:buNone/>
              <a:defRPr/>
            </a:pPr>
            <a:endParaRPr lang="en-US" altLang="en-US" sz="1000" spc="110" dirty="0">
              <a:latin typeface="KG Miss Kindergarten" panose="02000000000000000000" pitchFamily="2" charset="77"/>
              <a:ea typeface="ＭＳ Ｐゴシック" panose="020B0600070205080204" pitchFamily="34" charset="-128"/>
            </a:endParaRPr>
          </a:p>
          <a:p>
            <a:pPr marL="404813" indent="-404813" eaLnBrk="1" hangingPunct="1">
              <a:defRPr/>
            </a:pPr>
            <a:r>
              <a:rPr lang="en-US" altLang="en-US" spc="110" dirty="0">
                <a:latin typeface="KG Miss Kindergarten" panose="02000000000000000000" pitchFamily="2" charset="77"/>
                <a:ea typeface="ＭＳ Ｐゴシック" panose="020B0600070205080204" pitchFamily="34" charset="-128"/>
              </a:rPr>
              <a:t>January 20</a:t>
            </a:r>
            <a:r>
              <a:rPr lang="en-US" altLang="en-US" spc="110" baseline="30000" dirty="0">
                <a:latin typeface="KG Miss Kindergarten" panose="02000000000000000000" pitchFamily="2" charset="77"/>
                <a:ea typeface="ＭＳ Ｐゴシック" panose="020B0600070205080204" pitchFamily="34" charset="-128"/>
              </a:rPr>
              <a:t>th - </a:t>
            </a:r>
            <a:r>
              <a:rPr lang="en-US" altLang="en-US" spc="110" dirty="0">
                <a:latin typeface="KG Miss Kindergarten" panose="02000000000000000000" pitchFamily="2" charset="77"/>
                <a:ea typeface="ＭＳ Ｐゴシック" panose="020B0600070205080204" pitchFamily="34" charset="-128"/>
              </a:rPr>
              <a:t>Kindergarten Conferences January 23</a:t>
            </a:r>
            <a:r>
              <a:rPr lang="en-US" altLang="en-US" spc="110" baseline="30000" dirty="0">
                <a:latin typeface="KG Miss Kindergarten" panose="02000000000000000000" pitchFamily="2" charset="77"/>
                <a:ea typeface="ＭＳ Ｐゴシック" panose="020B0600070205080204" pitchFamily="34" charset="-128"/>
              </a:rPr>
              <a:t>rd</a:t>
            </a:r>
            <a:r>
              <a:rPr lang="en-US" altLang="en-US" spc="110" dirty="0">
                <a:latin typeface="KG Miss Kindergarten" panose="02000000000000000000" pitchFamily="2" charset="77"/>
                <a:ea typeface="ＭＳ Ｐゴシック" panose="020B0600070205080204" pitchFamily="34" charset="-128"/>
              </a:rPr>
              <a:t>  - 27</a:t>
            </a:r>
            <a:r>
              <a:rPr lang="en-US" altLang="en-US" spc="110" baseline="30000" dirty="0">
                <a:latin typeface="KG Miss Kindergarten" panose="02000000000000000000" pitchFamily="2" charset="77"/>
                <a:ea typeface="ＭＳ Ｐゴシック" panose="020B0600070205080204" pitchFamily="34" charset="-128"/>
              </a:rPr>
              <a:t>th</a:t>
            </a:r>
            <a:r>
              <a:rPr lang="en-US" altLang="en-US" spc="110" dirty="0">
                <a:latin typeface="KG Miss Kindergarten" panose="02000000000000000000" pitchFamily="2" charset="77"/>
                <a:ea typeface="ＭＳ Ｐゴシック" panose="020B0600070205080204" pitchFamily="34" charset="-128"/>
              </a:rPr>
              <a:t> .</a:t>
            </a:r>
          </a:p>
          <a:p>
            <a:pPr algn="just" eaLnBrk="1" hangingPunct="1">
              <a:defRPr/>
            </a:pPr>
            <a:endParaRPr lang="en-US" altLang="en-US" dirty="0">
              <a:latin typeface="StanfordKinderPrint" panose="02000603000000000000" pitchFamily="2" charset="0"/>
              <a:ea typeface="ＭＳ Ｐゴシック" panose="020B0600070205080204" pitchFamily="34" charset="-128"/>
            </a:endParaRPr>
          </a:p>
        </p:txBody>
      </p:sp>
      <p:pic>
        <p:nvPicPr>
          <p:cNvPr id="3" name="Picture 2" descr="A picture containing vector graphics&#10;&#10;Description automatically generated">
            <a:extLst>
              <a:ext uri="{FF2B5EF4-FFF2-40B4-BE49-F238E27FC236}">
                <a16:creationId xmlns:a16="http://schemas.microsoft.com/office/drawing/2014/main" id="{5E212F86-E0FD-BD91-0C80-61ABA2773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971" y="152400"/>
            <a:ext cx="1904355" cy="2123440"/>
          </a:xfrm>
          <a:prstGeom prst="rect">
            <a:avLst/>
          </a:prstGeom>
        </p:spPr>
      </p:pic>
    </p:spTree>
  </p:cSld>
  <p:clrMapOvr>
    <a:masterClrMapping/>
  </p:clrMapOvr>
  <p:transition>
    <p:cover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32D97A1-4228-4A3C-F2EC-B49367C9FB31}"/>
              </a:ext>
            </a:extLst>
          </p:cNvPr>
          <p:cNvSpPr/>
          <p:nvPr/>
        </p:nvSpPr>
        <p:spPr>
          <a:xfrm>
            <a:off x="520181" y="212564"/>
            <a:ext cx="11075437" cy="951275"/>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StanfordKinderPrint" charset="0"/>
              <a:ea typeface="ＭＳ Ｐゴシック" charset="0"/>
              <a:cs typeface="StanfordKinderPrint" charset="0"/>
            </a:endParaRPr>
          </a:p>
        </p:txBody>
      </p:sp>
      <p:sp>
        <p:nvSpPr>
          <p:cNvPr id="22530" name="Title 1">
            <a:extLst>
              <a:ext uri="{FF2B5EF4-FFF2-40B4-BE49-F238E27FC236}">
                <a16:creationId xmlns:a16="http://schemas.microsoft.com/office/drawing/2014/main" id="{BC6D72CC-E081-8009-1D03-593C0CAE8E8D}"/>
              </a:ext>
            </a:extLst>
          </p:cNvPr>
          <p:cNvSpPr>
            <a:spLocks noGrp="1"/>
          </p:cNvSpPr>
          <p:nvPr>
            <p:ph type="title"/>
          </p:nvPr>
        </p:nvSpPr>
        <p:spPr>
          <a:xfrm>
            <a:off x="1334277" y="116700"/>
            <a:ext cx="9694507" cy="1143000"/>
          </a:xfrm>
        </p:spPr>
        <p:txBody>
          <a:bodyPr>
            <a:noAutofit/>
          </a:bodyPr>
          <a:lstStyle/>
          <a:p>
            <a:pPr eaLnBrk="1" hangingPunct="1"/>
            <a:r>
              <a:rPr lang="en-US" altLang="en-US" dirty="0">
                <a:latin typeface="KG Blank Space Sketch" panose="02000000000000000000" pitchFamily="2" charset="77"/>
                <a:ea typeface="ＭＳ Ｐゴシック" panose="020B0600070205080204" pitchFamily="34" charset="-128"/>
              </a:rPr>
              <a:t>General Kindergarten Schedule</a:t>
            </a:r>
          </a:p>
        </p:txBody>
      </p:sp>
      <p:sp>
        <p:nvSpPr>
          <p:cNvPr id="3" name="Content Placeholder 1">
            <a:extLst>
              <a:ext uri="{FF2B5EF4-FFF2-40B4-BE49-F238E27FC236}">
                <a16:creationId xmlns:a16="http://schemas.microsoft.com/office/drawing/2014/main" id="{FEC55F04-6156-4239-C9B1-289F557F8140}"/>
              </a:ext>
            </a:extLst>
          </p:cNvPr>
          <p:cNvSpPr txBox="1">
            <a:spLocks/>
          </p:cNvSpPr>
          <p:nvPr/>
        </p:nvSpPr>
        <p:spPr bwMode="auto">
          <a:xfrm>
            <a:off x="1259633" y="1527043"/>
            <a:ext cx="9255967" cy="52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47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b="1" dirty="0">
                <a:latin typeface="KG Miss Kindergarten" panose="02000000000000000000" pitchFamily="2" charset="77"/>
              </a:rPr>
              <a:t>8:10 </a:t>
            </a:r>
            <a:r>
              <a:rPr lang="en-US" sz="3400" dirty="0">
                <a:latin typeface="KG Miss Kindergarten" panose="02000000000000000000" pitchFamily="2" charset="77"/>
              </a:rPr>
              <a:t>Students come in the classroom (please be PROMPT!)</a:t>
            </a:r>
          </a:p>
          <a:p>
            <a:pPr marL="0" indent="0">
              <a:buNone/>
            </a:pPr>
            <a:endParaRPr lang="en-US" sz="1300" dirty="0">
              <a:latin typeface="KG Miss Kindergarten" panose="02000000000000000000" pitchFamily="2" charset="77"/>
            </a:endParaRPr>
          </a:p>
          <a:p>
            <a:r>
              <a:rPr lang="en-US" sz="3400" b="1" dirty="0">
                <a:latin typeface="KG Miss Kindergarten" panose="02000000000000000000" pitchFamily="2" charset="77"/>
              </a:rPr>
              <a:t>8:10 – 8:30</a:t>
            </a:r>
            <a:r>
              <a:rPr lang="en-US" sz="3400" dirty="0">
                <a:latin typeface="KG Miss Kindergarten" panose="02000000000000000000" pitchFamily="2" charset="77"/>
              </a:rPr>
              <a:t>   Morning Business:  Attendance, Flag Salute and Calendar</a:t>
            </a:r>
          </a:p>
          <a:p>
            <a:pPr marL="0" indent="0">
              <a:buNone/>
            </a:pPr>
            <a:endParaRPr lang="en-US" sz="1300" dirty="0">
              <a:latin typeface="KG Miss Kindergarten" panose="02000000000000000000" pitchFamily="2" charset="77"/>
            </a:endParaRPr>
          </a:p>
          <a:p>
            <a:r>
              <a:rPr lang="en-US" sz="3400" b="1" dirty="0">
                <a:latin typeface="KG Miss Kindergarten" panose="02000000000000000000" pitchFamily="2" charset="77"/>
              </a:rPr>
              <a:t>8:30 – 9:15</a:t>
            </a:r>
            <a:r>
              <a:rPr lang="en-US" sz="3400" dirty="0">
                <a:latin typeface="KG Miss Kindergarten" panose="02000000000000000000" pitchFamily="2" charset="77"/>
              </a:rPr>
              <a:t>   Small Group Time:  Thematic Groups, Word Work and Reading Instruction (2 parent volunteers are needed at this time to help lead a group)</a:t>
            </a:r>
          </a:p>
          <a:p>
            <a:pPr marL="0" indent="0">
              <a:buNone/>
            </a:pPr>
            <a:endParaRPr lang="en-US" sz="1300" dirty="0">
              <a:latin typeface="KG Miss Kindergarten" panose="02000000000000000000" pitchFamily="2" charset="77"/>
            </a:endParaRPr>
          </a:p>
          <a:p>
            <a:r>
              <a:rPr lang="en-US" sz="3400" b="1" dirty="0">
                <a:latin typeface="KG Miss Kindergarten" panose="02000000000000000000" pitchFamily="2" charset="77"/>
              </a:rPr>
              <a:t>9:15 – 9:45</a:t>
            </a:r>
            <a:r>
              <a:rPr lang="en-US" sz="3400" dirty="0">
                <a:latin typeface="KG Miss Kindergarten" panose="02000000000000000000" pitchFamily="2" charset="77"/>
              </a:rPr>
              <a:t>   Reader’s Workshop</a:t>
            </a:r>
          </a:p>
          <a:p>
            <a:pPr marL="0" indent="0">
              <a:buNone/>
            </a:pPr>
            <a:endParaRPr lang="en-US" sz="2000" dirty="0">
              <a:latin typeface="KG Miss Kindergarten" panose="02000000000000000000" pitchFamily="2" charset="77"/>
            </a:endParaRPr>
          </a:p>
          <a:p>
            <a:r>
              <a:rPr lang="en-US" sz="3400" b="1" dirty="0">
                <a:latin typeface="KG Miss Kindergarten" panose="02000000000000000000" pitchFamily="2" charset="77"/>
              </a:rPr>
              <a:t>9:45 – 10:20</a:t>
            </a:r>
            <a:r>
              <a:rPr lang="en-US" sz="3400" dirty="0">
                <a:latin typeface="KG Miss Kindergarten" panose="02000000000000000000" pitchFamily="2" charset="77"/>
              </a:rPr>
              <a:t>   Math</a:t>
            </a:r>
          </a:p>
          <a:p>
            <a:pPr marL="0" indent="0">
              <a:buNone/>
            </a:pPr>
            <a:endParaRPr lang="en-US" sz="2000" dirty="0">
              <a:latin typeface="KG Miss Kindergarten" panose="02000000000000000000" pitchFamily="2" charset="77"/>
            </a:endParaRPr>
          </a:p>
          <a:p>
            <a:r>
              <a:rPr lang="en-US" sz="3400" b="1" dirty="0">
                <a:latin typeface="KG Miss Kindergarten" panose="02000000000000000000" pitchFamily="2" charset="77"/>
              </a:rPr>
              <a:t>10:20 – 10:40</a:t>
            </a:r>
            <a:r>
              <a:rPr lang="en-US" sz="3400" dirty="0">
                <a:latin typeface="KG Miss Kindergarten" panose="02000000000000000000" pitchFamily="2" charset="77"/>
              </a:rPr>
              <a:t>   Snack Recess</a:t>
            </a:r>
          </a:p>
          <a:p>
            <a:pPr marL="0" indent="0">
              <a:buNone/>
            </a:pPr>
            <a:endParaRPr lang="en-US" sz="2000" dirty="0">
              <a:latin typeface="KG Miss Kindergarten" panose="02000000000000000000" pitchFamily="2" charset="77"/>
            </a:endParaRPr>
          </a:p>
          <a:p>
            <a:r>
              <a:rPr lang="en-US" sz="3400" b="1" dirty="0">
                <a:latin typeface="KG Miss Kindergarten" panose="02000000000000000000" pitchFamily="2" charset="77"/>
              </a:rPr>
              <a:t>10:40 – 1 1:35</a:t>
            </a:r>
            <a:r>
              <a:rPr lang="en-US" sz="3400" dirty="0">
                <a:latin typeface="KG Miss Kindergarten" panose="02000000000000000000" pitchFamily="2" charset="77"/>
              </a:rPr>
              <a:t>  Writer’s Workshop</a:t>
            </a:r>
          </a:p>
          <a:p>
            <a:pPr marL="0" indent="0">
              <a:buNone/>
            </a:pPr>
            <a:endParaRPr lang="en-US" sz="1700" dirty="0">
              <a:latin typeface="KG Miss Kindergarten" panose="02000000000000000000" pitchFamily="2" charset="77"/>
            </a:endParaRPr>
          </a:p>
          <a:p>
            <a:r>
              <a:rPr lang="en-US" sz="3400" b="1" dirty="0">
                <a:latin typeface="KG Miss Kindergarten" panose="02000000000000000000" pitchFamily="2" charset="77"/>
              </a:rPr>
              <a:t>1 1:35 – 1 1:45</a:t>
            </a:r>
            <a:r>
              <a:rPr lang="en-US" sz="3400" dirty="0">
                <a:latin typeface="KG Miss Kindergarten" panose="02000000000000000000" pitchFamily="2" charset="77"/>
              </a:rPr>
              <a:t>   Story</a:t>
            </a:r>
          </a:p>
          <a:p>
            <a:pPr marL="0" indent="0">
              <a:buNone/>
            </a:pPr>
            <a:endParaRPr lang="en-US" sz="1700" dirty="0">
              <a:latin typeface="KG Miss Kindergarten" panose="02000000000000000000" pitchFamily="2" charset="77"/>
            </a:endParaRPr>
          </a:p>
          <a:p>
            <a:r>
              <a:rPr lang="en-US" sz="3400" b="1" dirty="0">
                <a:latin typeface="KG Miss Kindergarten" panose="02000000000000000000" pitchFamily="2" charset="77"/>
              </a:rPr>
              <a:t>1 1:45 – 12:35 </a:t>
            </a:r>
            <a:r>
              <a:rPr lang="en-US" sz="3400" dirty="0">
                <a:latin typeface="KG Miss Kindergarten" panose="02000000000000000000" pitchFamily="2" charset="77"/>
              </a:rPr>
              <a:t>Lunch</a:t>
            </a:r>
          </a:p>
          <a:p>
            <a:pPr marL="0" indent="0">
              <a:buNone/>
            </a:pPr>
            <a:endParaRPr lang="en-US" sz="1700" dirty="0">
              <a:latin typeface="KG Miss Kindergarten" panose="02000000000000000000" pitchFamily="2" charset="77"/>
            </a:endParaRPr>
          </a:p>
          <a:p>
            <a:r>
              <a:rPr lang="en-US" sz="3400" b="1" dirty="0">
                <a:latin typeface="KG Miss Kindergarten" panose="02000000000000000000" pitchFamily="2" charset="77"/>
              </a:rPr>
              <a:t>12:35 – 1:05   </a:t>
            </a:r>
            <a:r>
              <a:rPr lang="en-US" sz="3400" dirty="0">
                <a:latin typeface="KG Miss Kindergarten" panose="02000000000000000000" pitchFamily="2" charset="77"/>
              </a:rPr>
              <a:t>Social Studies/Science/Math</a:t>
            </a:r>
          </a:p>
          <a:p>
            <a:pPr marL="0" indent="0">
              <a:buNone/>
            </a:pPr>
            <a:endParaRPr lang="en-US" sz="1700" dirty="0">
              <a:latin typeface="KG Miss Kindergarten" panose="02000000000000000000" pitchFamily="2" charset="77"/>
            </a:endParaRPr>
          </a:p>
          <a:p>
            <a:r>
              <a:rPr lang="en-US" sz="3400" b="1" dirty="0">
                <a:latin typeface="KG Miss Kindergarten" panose="02000000000000000000" pitchFamily="2" charset="77"/>
              </a:rPr>
              <a:t>1:05 – 1:30   </a:t>
            </a:r>
            <a:r>
              <a:rPr lang="en-US" sz="3400" dirty="0">
                <a:latin typeface="KG Miss Kindergarten" panose="02000000000000000000" pitchFamily="2" charset="77"/>
              </a:rPr>
              <a:t>Sight Word Free Choice</a:t>
            </a:r>
          </a:p>
          <a:p>
            <a:pPr marL="0" indent="0">
              <a:buNone/>
            </a:pPr>
            <a:endParaRPr lang="en-US" sz="1700" dirty="0">
              <a:latin typeface="KG Miss Kindergarten" panose="02000000000000000000" pitchFamily="2" charset="77"/>
            </a:endParaRPr>
          </a:p>
          <a:p>
            <a:r>
              <a:rPr lang="en-US" sz="3400" b="1" dirty="0">
                <a:latin typeface="KG Miss Kindergarten" panose="02000000000000000000" pitchFamily="2" charset="77"/>
              </a:rPr>
              <a:t>1:30</a:t>
            </a:r>
            <a:r>
              <a:rPr lang="en-US" sz="3400" dirty="0">
                <a:latin typeface="KG Miss Kindergarten" panose="02000000000000000000" pitchFamily="2" charset="77"/>
              </a:rPr>
              <a:t>  Dismissal</a:t>
            </a:r>
          </a:p>
        </p:txBody>
      </p:sp>
      <p:pic>
        <p:nvPicPr>
          <p:cNvPr id="11" name="Picture 10">
            <a:extLst>
              <a:ext uri="{FF2B5EF4-FFF2-40B4-BE49-F238E27FC236}">
                <a16:creationId xmlns:a16="http://schemas.microsoft.com/office/drawing/2014/main" id="{101F8AF1-6F32-460D-3064-43E90E0C2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3299" y="2558143"/>
            <a:ext cx="2650455" cy="4299857"/>
          </a:xfrm>
          <a:prstGeom prst="rect">
            <a:avLst/>
          </a:prstGeom>
        </p:spPr>
      </p:pic>
    </p:spTree>
    <p:extLst>
      <p:ext uri="{BB962C8B-B14F-4D97-AF65-F5344CB8AC3E}">
        <p14:creationId xmlns:p14="http://schemas.microsoft.com/office/powerpoint/2010/main" val="605593785"/>
      </p:ext>
    </p:extLst>
  </p:cSld>
  <p:clrMapOvr>
    <a:masterClrMapping/>
  </p:clrMapOvr>
  <p:transition>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1596</Words>
  <Application>Microsoft Macintosh PowerPoint</Application>
  <PresentationFormat>Widescreen</PresentationFormat>
  <Paragraphs>250</Paragraphs>
  <Slides>29</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Futura</vt:lpstr>
      <vt:lpstr>KG Blank Space Sketch</vt:lpstr>
      <vt:lpstr>KG Broken Vessels Sketch</vt:lpstr>
      <vt:lpstr>KG Miss Kindergarten</vt:lpstr>
      <vt:lpstr>KG Second Chances Sketch</vt:lpstr>
      <vt:lpstr>StanfordKinderPrint</vt:lpstr>
      <vt:lpstr>Office Theme</vt:lpstr>
      <vt:lpstr>Welcome to the Robinson TK &amp; Kindergarten  Back to School Night</vt:lpstr>
      <vt:lpstr>                Welcome!</vt:lpstr>
      <vt:lpstr>PowerPoint Presentation</vt:lpstr>
      <vt:lpstr>School Hours</vt:lpstr>
      <vt:lpstr>Safety Information</vt:lpstr>
      <vt:lpstr>PowerPoint Presentation</vt:lpstr>
      <vt:lpstr>School Supplies</vt:lpstr>
      <vt:lpstr>Parent Conferences</vt:lpstr>
      <vt:lpstr>General Kindergarten Schedule</vt:lpstr>
      <vt:lpstr>Snack &amp; Lunch</vt:lpstr>
      <vt:lpstr>Parent Volunteers</vt:lpstr>
      <vt:lpstr>Parent Volunteers</vt:lpstr>
      <vt:lpstr>Other General Information</vt:lpstr>
      <vt:lpstr>Parent  Responsibilities</vt:lpstr>
      <vt:lpstr>Student Responsibilities</vt:lpstr>
      <vt:lpstr>PowerPoint Presentation</vt:lpstr>
      <vt:lpstr>Class Management</vt:lpstr>
      <vt:lpstr>Kindergarten Website</vt:lpstr>
      <vt:lpstr>Reading at Home Program</vt:lpstr>
      <vt:lpstr>Other Important Websites</vt:lpstr>
      <vt:lpstr>Things You Can Work On</vt:lpstr>
      <vt:lpstr>PowerPoint Presentation</vt:lpstr>
      <vt:lpstr>What is Reading Workshop?</vt:lpstr>
      <vt:lpstr>What is Writing Workshop?</vt:lpstr>
      <vt:lpstr>Balanced Mathematics</vt:lpstr>
      <vt:lpstr>Cognitively Guided Instruction (CGI)</vt:lpstr>
      <vt:lpstr>Possible Field Trips</vt:lpstr>
      <vt:lpstr>Thank you for coming!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Megi Asano</cp:lastModifiedBy>
  <cp:revision>13</cp:revision>
  <dcterms:created xsi:type="dcterms:W3CDTF">2022-08-22T04:00:57Z</dcterms:created>
  <dcterms:modified xsi:type="dcterms:W3CDTF">2022-08-23T19:18:09Z</dcterms:modified>
</cp:coreProperties>
</file>